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notesSlides/_rels/notesSlide24.xml.rels" ContentType="application/vnd.openxmlformats-package.relationships+xml"/>
  <Override PartName="/ppt/notesSlides/_rels/notesSlide6.xml.rels" ContentType="application/vnd.openxmlformats-package.relationships+xml"/>
  <Override PartName="/ppt/notesSlides/notesSlide6.xml" ContentType="application/vnd.openxmlformats-officedocument.presentationml.notesSlide+xml"/>
  <Override PartName="/ppt/notesSlides/notesSlide24.xml" ContentType="application/vnd.openxmlformats-officedocument.presentationml.notesSlide+xml"/>
  <Override PartName="/ppt/media/image21.gif" ContentType="image/gif"/>
  <Override PartName="/ppt/media/image6.png" ContentType="image/png"/>
  <Override PartName="/ppt/media/image5.png" ContentType="image/png"/>
  <Override PartName="/ppt/media/image4.png" ContentType="image/png"/>
  <Override PartName="/ppt/media/image3.png" ContentType="image/png"/>
  <Override PartName="/ppt/media/image1.png" ContentType="image/png"/>
  <Override PartName="/ppt/media/image2.png" ContentType="image/png"/>
  <Override PartName="/ppt/media/image7.png" ContentType="image/png"/>
  <Override PartName="/ppt/media/image8.png" ContentType="image/png"/>
  <Override PartName="/ppt/media/image9.png" ContentType="image/png"/>
  <Override PartName="/ppt/media/image20.png" ContentType="image/png"/>
  <Override PartName="/ppt/media/image19.png" ContentType="image/png"/>
  <Override PartName="/ppt/media/image18.png" ContentType="image/png"/>
  <Override PartName="/ppt/media/image17.png" ContentType="image/png"/>
  <Override PartName="/ppt/media/image15.png" ContentType="image/png"/>
  <Override PartName="/ppt/media/image16.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entation.xml" ContentType="application/vnd.openxmlformats-officedocument.presentationml.presentation.main+xml"/>
  <Override PartName="/ppt/theme/theme7.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slides/_rels/slide28.xml.rels" ContentType="application/vnd.openxmlformats-package.relationships+xml"/>
  <Override PartName="/ppt/slides/_rels/slide27.xml.rels" ContentType="application/vnd.openxmlformats-package.relationships+xml"/>
  <Override PartName="/ppt/slides/_rels/slide26.xml.rels" ContentType="application/vnd.openxmlformats-package.relationships+xml"/>
  <Override PartName="/ppt/slides/_rels/slide25.xml.rels" ContentType="application/vnd.openxmlformats-package.relationships+xml"/>
  <Override PartName="/ppt/slides/_rels/slide24.xml.rels" ContentType="application/vnd.openxmlformats-package.relationships+xml"/>
  <Override PartName="/ppt/slides/_rels/slide23.xml.rels" ContentType="application/vnd.openxmlformats-package.relationships+xml"/>
  <Override PartName="/ppt/slides/_rels/slide22.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_rels/notesMaster1.xml.rels" ContentType="application/vnd.openxmlformats-package.relationships+xml"/>
  <Override PartName="/ppt/notesMasters/notesMaster1.xml" ContentType="application/vnd.openxmlformats-officedocument.presentationml.notesMaster+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70.xml" ContentType="application/vnd.openxmlformats-officedocument.presentationml.slideLayout+xml"/>
  <Override PartName="/ppt/slideLayouts/slideLayout61.xml" ContentType="application/vnd.openxmlformats-officedocument.presentationml.slideLayout+xml"/>
  <Override PartName="/ppt/slideLayouts/slideLayout60.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15.xml" ContentType="application/vnd.openxmlformats-officedocument.presentationml.slideLayout+xml"/>
  <Override PartName="/ppt/slideLayouts/slideLayout39.xml" ContentType="application/vnd.openxmlformats-officedocument.presentationml.slideLayout+xml"/>
  <Override PartName="/ppt/slideLayouts/slideLayout14.xml" ContentType="application/vnd.openxmlformats-officedocument.presentationml.slideLayout+xml"/>
  <Override PartName="/ppt/slideLayouts/slideLayout38.xml" ContentType="application/vnd.openxmlformats-officedocument.presentationml.slideLayout+xml"/>
  <Override PartName="/ppt/slideLayouts/slideLayout13.xml" ContentType="application/vnd.openxmlformats-officedocument.presentationml.slideLayout+xml"/>
  <Override PartName="/ppt/slideLayouts/slideLayout37.xml" ContentType="application/vnd.openxmlformats-officedocument.presentationml.slideLayout+xml"/>
  <Override PartName="/ppt/slideLayouts/slideLayout12.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_rels/slideLayout68.xml.rels" ContentType="application/vnd.openxmlformats-package.relationships+xml"/>
  <Override PartName="/ppt/slideLayouts/_rels/slideLayout67.xml.rels" ContentType="application/vnd.openxmlformats-package.relationships+xml"/>
  <Override PartName="/ppt/slideLayouts/_rels/slideLayout66.xml.rels" ContentType="application/vnd.openxmlformats-package.relationships+xml"/>
  <Override PartName="/ppt/slideLayouts/_rels/slideLayout65.xml.rels" ContentType="application/vnd.openxmlformats-package.relationships+xml"/>
  <Override PartName="/ppt/slideLayouts/_rels/slideLayout64.xml.rels" ContentType="application/vnd.openxmlformats-package.relationships+xml"/>
  <Override PartName="/ppt/slideLayouts/_rels/slideLayout63.xml.rels" ContentType="application/vnd.openxmlformats-package.relationships+xml"/>
  <Override PartName="/ppt/slideLayouts/_rels/slideLayout62.xml.rels" ContentType="application/vnd.openxmlformats-package.relationships+xml"/>
  <Override PartName="/ppt/slideLayouts/_rels/slideLayout61.xml.rels" ContentType="application/vnd.openxmlformats-package.relationships+xml"/>
  <Override PartName="/ppt/slideLayouts/_rels/slideLayout57.xml.rels" ContentType="application/vnd.openxmlformats-package.relationships+xml"/>
  <Override PartName="/ppt/slideLayouts/_rels/slideLayout56.xml.rels" ContentType="application/vnd.openxmlformats-package.relationships+xml"/>
  <Override PartName="/ppt/slideLayouts/_rels/slideLayout55.xml.rels" ContentType="application/vnd.openxmlformats-package.relationships+xml"/>
  <Override PartName="/ppt/slideLayouts/_rels/slideLayout54.xml.rels" ContentType="application/vnd.openxmlformats-package.relationships+xml"/>
  <Override PartName="/ppt/slideLayouts/_rels/slideLayout53.xml.rels" ContentType="application/vnd.openxmlformats-package.relationships+xml"/>
  <Override PartName="/ppt/slideLayouts/_rels/slideLayout52.xml.rels" ContentType="application/vnd.openxmlformats-package.relationships+xml"/>
  <Override PartName="/ppt/slideLayouts/_rels/slideLayout51.xml.rels" ContentType="application/vnd.openxmlformats-package.relationships+xml"/>
  <Override PartName="/ppt/slideLayouts/_rels/slideLayout69.xml.rels" ContentType="application/vnd.openxmlformats-package.relationships+xml"/>
  <Override PartName="/ppt/slideLayouts/_rels/slideLayout50.xml.rels" ContentType="application/vnd.openxmlformats-package.relationships+xml"/>
  <Override PartName="/ppt/slideLayouts/_rels/slideLayout45.xml.rels" ContentType="application/vnd.openxmlformats-package.relationships+xml"/>
  <Override PartName="/ppt/slideLayouts/_rels/slideLayout72.xml.rels" ContentType="application/vnd.openxmlformats-package.relationships+xml"/>
  <Override PartName="/ppt/slideLayouts/_rels/slideLayout44.xml.rels" ContentType="application/vnd.openxmlformats-package.relationships+xml"/>
  <Override PartName="/ppt/slideLayouts/_rels/slideLayout71.xml.rels" ContentType="application/vnd.openxmlformats-package.relationships+xml"/>
  <Override PartName="/ppt/slideLayouts/_rels/slideLayout43.xml.rels" ContentType="application/vnd.openxmlformats-package.relationships+xml"/>
  <Override PartName="/ppt/slideLayouts/_rels/slideLayout70.xml.rels" ContentType="application/vnd.openxmlformats-package.relationships+xml"/>
  <Override PartName="/ppt/slideLayouts/_rels/slideLayout42.xml.rels" ContentType="application/vnd.openxmlformats-package.relationships+xml"/>
  <Override PartName="/ppt/slideLayouts/_rels/slideLayout41.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16.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_rels/slideLayout58.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7.xml.rels" ContentType="application/vnd.openxmlformats-package.relationships+xml"/>
  <Override PartName="/ppt/slideLayouts/_rels/slideLayout59.xml.rels" ContentType="application/vnd.openxmlformats-package.relationships+xml"/>
  <Override PartName="/ppt/slideLayouts/_rels/slideLayout12.xml.rels" ContentType="application/vnd.openxmlformats-package.relationships+xml"/>
  <Override PartName="/ppt/slideLayouts/_rels/slideLayout48.xml.rels" ContentType="application/vnd.openxmlformats-package.relationships+xml"/>
  <Override PartName="/ppt/slideLayouts/_rels/slideLayout4.xml.rels" ContentType="application/vnd.openxmlformats-package.relationships+xml"/>
  <Override PartName="/ppt/slideLayouts/_rels/slideLayout46.xml.rels" ContentType="application/vnd.openxmlformats-package.relationships+xml"/>
  <Override PartName="/ppt/slideLayouts/_rels/slideLayout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49.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7.xml.rels" ContentType="application/vnd.openxmlformats-package.relationships+xml"/>
  <Override PartName="/ppt/slideLayouts/_rels/slideLayout3.xml.rels" ContentType="application/vnd.openxmlformats-package.relationships+xml"/>
  <Override PartName="/ppt/slideLayouts/_rels/slideLayout19.xml.rels" ContentType="application/vnd.openxmlformats-package.relationships+xml"/>
  <Override PartName="/ppt/slideLayouts/_rels/slideLayout3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30.xml.rels" ContentType="application/vnd.openxmlformats-package.relationships+xml"/>
  <Override PartName="/ppt/slideLayouts/_rels/slideLayout25.xml.rels" ContentType="application/vnd.openxmlformats-package.relationships+xml"/>
  <Override PartName="/ppt/slideLayouts/_rels/slideLayout31.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60.xml.rels" ContentType="application/vnd.openxmlformats-package.relationships+xml"/>
  <Override PartName="/ppt/slideLayouts/_rels/slideLayout32.xml.rels" ContentType="application/vnd.openxmlformats-package.relationships+xml"/>
  <Override PartName="/ppt/slideLayouts/_rels/slideLayout28.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8.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46.xml" ContentType="application/vnd.openxmlformats-officedocument.presentationml.slideLayout+xml"/>
  <Override PartName="/ppt/slideLayouts/slideLayout21.xml" ContentType="application/vnd.openxmlformats-officedocument.presentationml.slideLayout+xml"/>
  <Override PartName="/ppt/slideLayouts/slideLayout47.xml" ContentType="application/vnd.openxmlformats-officedocument.presentationml.slideLayout+xml"/>
  <Override PartName="/ppt/slideLayouts/slideLayout22.xml" ContentType="application/vnd.openxmlformats-officedocument.presentationml.slideLayout+xml"/>
  <Override PartName="/ppt/slideLayouts/slideLayout48.xml" ContentType="application/vnd.openxmlformats-officedocument.presentationml.slideLayout+xml"/>
  <Override PartName="/ppt/slideLayouts/slideLayout23.xml" ContentType="application/vnd.openxmlformats-officedocument.presentationml.slideLayout+xml"/>
  <Override PartName="/ppt/slideLayouts/slideLayout49.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55.xml" ContentType="application/vnd.openxmlformats-officedocument.presentationml.slideLayout+xml"/>
  <Override PartName="/ppt/slideLayouts/slideLayout30.xml" ContentType="application/vnd.openxmlformats-officedocument.presentationml.slideLayout+xml"/>
  <Override PartName="/ppt/slideLayouts/slideLayout56.xml" ContentType="application/vnd.openxmlformats-officedocument.presentationml.slideLayout+xml"/>
  <Override PartName="/ppt/slideLayouts/slideLayout31.xml" ContentType="application/vnd.openxmlformats-officedocument.presentationml.slideLayout+xml"/>
  <Override PartName="/ppt/slideLayouts/slideLayout57.xml" ContentType="application/vnd.openxmlformats-officedocument.presentationml.slideLayout+xml"/>
  <Override PartName="/ppt/slideLayouts/slideLayout32.xml" ContentType="application/vnd.openxmlformats-officedocument.presentationml.slideLayout+xml"/>
  <Override PartName="/ppt/slideLayouts/slideLayout58.xml" ContentType="application/vnd.openxmlformats-officedocument.presentationml.slideLayout+xml"/>
  <Override PartName="/ppt/slideLayouts/slideLayout33.xml" ContentType="application/vnd.openxmlformats-officedocument.presentationml.slideLayout+xml"/>
  <Override PartName="/ppt/slideLayouts/slideLayout59.xml" ContentType="application/vnd.openxmlformats-officedocument.presentationml.slideLayout+xml"/>
  <Override PartName="/ppt/slideLayouts/slideLayout34.xml" ContentType="application/vnd.openxmlformats-officedocument.presentationml.slideLayout+xml"/>
  <Override PartName="/ppt/slideLayouts/slideLayout10.xml" ContentType="application/vnd.openxmlformats-officedocument.presentationml.slideLayout+xml"/>
  <Override PartName="/ppt/slideLayouts/slideLayout35.xml" ContentType="application/vnd.openxmlformats-officedocument.presentationml.slideLayout+xml"/>
  <Override PartName="/ppt/slideLayouts/slideLayout11.xml" ContentType="application/vnd.openxmlformats-officedocument.presentationml.slideLayout+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Layouts/slideLayout20.xml" ContentType="application/vnd.openxmlformats-officedocument.presentationml.slideLayout+xml"/>
  <Override PartName="/ppt/slideLayouts/slideLayout9.xml" ContentType="application/vnd.openxmlformats-officedocument.presentationml.slideLayout+xml"/>
  <Override PartName="/ppt/slideLayouts/slideLayout69.xml" ContentType="application/vnd.openxmlformats-officedocument.presentationml.slideLayout+xml"/>
  <Override PartName="/ppt/slideLayouts/slideLayout44.xml" ContentType="application/vnd.openxmlformats-officedocument.presentationml.slideLayout+xml"/>
  <Override PartName="/ppt/slideLayouts/slideLayout8.xml" ContentType="application/vnd.openxmlformats-officedocument.presentationml.slideLayout+xml"/>
  <Override PartName="/ppt/slideLayouts/slideLayout68.xml" ContentType="application/vnd.openxmlformats-officedocument.presentationml.slideLayout+xml"/>
  <Override PartName="/ppt/slideLayouts/slideLayout43.xml" ContentType="application/vnd.openxmlformats-officedocument.presentationml.slideLayout+xml"/>
  <Override PartName="/ppt/slideLayouts/slideLayout7.xml" ContentType="application/vnd.openxmlformats-officedocument.presentationml.slideLayout+xml"/>
  <Override PartName="/ppt/slideLayouts/slideLayout63.xml" ContentType="application/vnd.openxmlformats-officedocument.presentationml.slideLayout+xml"/>
  <Override PartName="/ppt/slideLayouts/slideLayout2.xml" ContentType="application/vnd.openxmlformats-officedocument.presentationml.slideLayout+xml"/>
  <Override PartName="/ppt/slideLayouts/slideLayout62.xml" ContentType="application/vnd.openxmlformats-officedocument.presentationml.slideLayout+xml"/>
  <Override PartName="/ppt/slideLayouts/slideLayout1.xml" ContentType="application/vnd.openxmlformats-officedocument.presentationml.slideLayout+xml"/>
  <Override PartName="/ppt/slideLayouts/slideLayout64.xml" ContentType="application/vnd.openxmlformats-officedocument.presentationml.slideLayout+xml"/>
  <Override PartName="/ppt/slideLayouts/slideLayout3.xml" ContentType="application/vnd.openxmlformats-officedocument.presentationml.slideLayout+xml"/>
  <Override PartName="/ppt/slideLayouts/slideLayout65.xml" ContentType="application/vnd.openxmlformats-officedocument.presentationml.slideLayout+xml"/>
  <Override PartName="/ppt/slideLayouts/slideLayout40.xml" ContentType="application/vnd.openxmlformats-officedocument.presentationml.slideLayout+xml"/>
  <Override PartName="/ppt/slideLayouts/slideLayout4.xml" ContentType="application/vnd.openxmlformats-officedocument.presentationml.slideLayout+xml"/>
  <Override PartName="/ppt/slideLayouts/slideLayout66.xml" ContentType="application/vnd.openxmlformats-officedocument.presentationml.slideLayout+xml"/>
  <Override PartName="/ppt/slideLayouts/slideLayout41.xml" ContentType="application/vnd.openxmlformats-officedocument.presentationml.slideLayout+xml"/>
  <Override PartName="/ppt/slideLayouts/slideLayout5.xml" ContentType="application/vnd.openxmlformats-officedocument.presentationml.slideLayout+xml"/>
  <Override PartName="/ppt/slideLayouts/slideLayout67.xml" ContentType="application/vnd.openxmlformats-officedocument.presentationml.slideLayout+xml"/>
  <Override PartName="/ppt/slideLayouts/slideLayout42.xml" ContentType="application/vnd.openxmlformats-officedocument.presentationml.slideLayout+xml"/>
  <Override PartName="/ppt/slideLayouts/slideLayout6.xml" ContentType="application/vnd.openxmlformats-officedocument.presentationml.slideLayou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Lst>
  <p:sldSz cx="9906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notesMaster" Target="notesMasters/notesMaster1.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30" Type="http://schemas.openxmlformats.org/officeDocument/2006/relationships/slide" Target="slides/slide22.xml"/><Relationship Id="rId31" Type="http://schemas.openxmlformats.org/officeDocument/2006/relationships/slide" Target="slides/slide23.xml"/><Relationship Id="rId32" Type="http://schemas.openxmlformats.org/officeDocument/2006/relationships/slide" Target="slides/slide24.xml"/><Relationship Id="rId33" Type="http://schemas.openxmlformats.org/officeDocument/2006/relationships/slide" Target="slides/slide25.xml"/><Relationship Id="rId34" Type="http://schemas.openxmlformats.org/officeDocument/2006/relationships/slide" Target="slides/slide26.xml"/><Relationship Id="rId35" Type="http://schemas.openxmlformats.org/officeDocument/2006/relationships/slide" Target="slides/slide27.xml"/><Relationship Id="rId36" Type="http://schemas.openxmlformats.org/officeDocument/2006/relationships/slide" Target="slides/slide28.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7.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PlaceHolder 1"/>
          <p:cNvSpPr>
            <a:spLocks noGrp="1"/>
          </p:cNvSpPr>
          <p:nvPr>
            <p:ph type="sldImg"/>
          </p:nvPr>
        </p:nvSpPr>
        <p:spPr>
          <a:xfrm>
            <a:off x="533520" y="764280"/>
            <a:ext cx="6704640" cy="3771360"/>
          </a:xfrm>
          <a:prstGeom prst="rect">
            <a:avLst/>
          </a:prstGeom>
        </p:spPr>
        <p:txBody>
          <a:bodyPr lIns="0" rIns="0" tIns="0" bIns="0" anchor="ctr"/>
          <a:p>
            <a:r>
              <a:rPr b="0" lang="en-US" sz="1800" spc="-1" strike="noStrike">
                <a:solidFill>
                  <a:srgbClr val="000000"/>
                </a:solidFill>
                <a:latin typeface="Corbel"/>
              </a:rPr>
              <a:t>Click to move the slide</a:t>
            </a:r>
            <a:endParaRPr b="0" lang="en-US" sz="1800" spc="-1" strike="noStrike">
              <a:solidFill>
                <a:srgbClr val="000000"/>
              </a:solidFill>
              <a:latin typeface="Corbel"/>
            </a:endParaRPr>
          </a:p>
        </p:txBody>
      </p:sp>
      <p:sp>
        <p:nvSpPr>
          <p:cNvPr id="300" name="PlaceHolder 2"/>
          <p:cNvSpPr>
            <a:spLocks noGrp="1"/>
          </p:cNvSpPr>
          <p:nvPr>
            <p:ph type="body"/>
          </p:nvPr>
        </p:nvSpPr>
        <p:spPr>
          <a:xfrm>
            <a:off x="777240" y="4777560"/>
            <a:ext cx="6217560" cy="4525920"/>
          </a:xfrm>
          <a:prstGeom prst="rect">
            <a:avLst/>
          </a:prstGeom>
        </p:spPr>
        <p:txBody>
          <a:bodyPr lIns="0" rIns="0" tIns="0" bIns="0"/>
          <a:p>
            <a:r>
              <a:rPr b="0" lang="en-CA" sz="2000" spc="-1" strike="noStrike">
                <a:latin typeface="Arial"/>
              </a:rPr>
              <a:t>Click to edit the notes format</a:t>
            </a:r>
            <a:endParaRPr b="0" lang="en-CA" sz="2000" spc="-1" strike="noStrike">
              <a:latin typeface="Arial"/>
            </a:endParaRPr>
          </a:p>
        </p:txBody>
      </p:sp>
      <p:sp>
        <p:nvSpPr>
          <p:cNvPr id="301" name="PlaceHolder 3"/>
          <p:cNvSpPr>
            <a:spLocks noGrp="1"/>
          </p:cNvSpPr>
          <p:nvPr>
            <p:ph type="hdr"/>
          </p:nvPr>
        </p:nvSpPr>
        <p:spPr>
          <a:xfrm>
            <a:off x="0" y="0"/>
            <a:ext cx="3372840" cy="502560"/>
          </a:xfrm>
          <a:prstGeom prst="rect">
            <a:avLst/>
          </a:prstGeom>
        </p:spPr>
        <p:txBody>
          <a:bodyPr lIns="0" rIns="0" tIns="0" bIns="0"/>
          <a:p>
            <a:r>
              <a:rPr b="0" lang="en-CA" sz="1400" spc="-1" strike="noStrike">
                <a:latin typeface="Times New Roman"/>
              </a:rPr>
              <a:t>&lt;header&gt;</a:t>
            </a:r>
            <a:endParaRPr b="0" lang="en-CA" sz="1400" spc="-1" strike="noStrike">
              <a:latin typeface="Times New Roman"/>
            </a:endParaRPr>
          </a:p>
        </p:txBody>
      </p:sp>
      <p:sp>
        <p:nvSpPr>
          <p:cNvPr id="302" name="PlaceHolder 4"/>
          <p:cNvSpPr>
            <a:spLocks noGrp="1"/>
          </p:cNvSpPr>
          <p:nvPr>
            <p:ph type="dt"/>
          </p:nvPr>
        </p:nvSpPr>
        <p:spPr>
          <a:xfrm>
            <a:off x="4399200" y="0"/>
            <a:ext cx="3372840" cy="502560"/>
          </a:xfrm>
          <a:prstGeom prst="rect">
            <a:avLst/>
          </a:prstGeom>
        </p:spPr>
        <p:txBody>
          <a:bodyPr lIns="0" rIns="0" tIns="0" bIns="0"/>
          <a:p>
            <a:pPr algn="r"/>
            <a:r>
              <a:rPr b="0" lang="en-CA" sz="1400" spc="-1" strike="noStrike">
                <a:latin typeface="Times New Roman"/>
              </a:rPr>
              <a:t>&lt;date/time&gt;</a:t>
            </a:r>
            <a:endParaRPr b="0" lang="en-CA" sz="1400" spc="-1" strike="noStrike">
              <a:latin typeface="Times New Roman"/>
            </a:endParaRPr>
          </a:p>
        </p:txBody>
      </p:sp>
      <p:sp>
        <p:nvSpPr>
          <p:cNvPr id="303" name="PlaceHolder 5"/>
          <p:cNvSpPr>
            <a:spLocks noGrp="1"/>
          </p:cNvSpPr>
          <p:nvPr>
            <p:ph type="ftr"/>
          </p:nvPr>
        </p:nvSpPr>
        <p:spPr>
          <a:xfrm>
            <a:off x="0" y="9555480"/>
            <a:ext cx="3372840" cy="502560"/>
          </a:xfrm>
          <a:prstGeom prst="rect">
            <a:avLst/>
          </a:prstGeom>
        </p:spPr>
        <p:txBody>
          <a:bodyPr lIns="0" rIns="0" tIns="0" bIns="0" anchor="b"/>
          <a:p>
            <a:r>
              <a:rPr b="0" lang="en-CA" sz="1400" spc="-1" strike="noStrike">
                <a:latin typeface="Times New Roman"/>
              </a:rPr>
              <a:t>&lt;footer&gt;</a:t>
            </a:r>
            <a:endParaRPr b="0" lang="en-CA" sz="1400" spc="-1" strike="noStrike">
              <a:latin typeface="Times New Roman"/>
            </a:endParaRPr>
          </a:p>
        </p:txBody>
      </p:sp>
      <p:sp>
        <p:nvSpPr>
          <p:cNvPr id="304" name="PlaceHolder 6"/>
          <p:cNvSpPr>
            <a:spLocks noGrp="1"/>
          </p:cNvSpPr>
          <p:nvPr>
            <p:ph type="sldNum"/>
          </p:nvPr>
        </p:nvSpPr>
        <p:spPr>
          <a:xfrm>
            <a:off x="4399200" y="9555480"/>
            <a:ext cx="3372840" cy="502560"/>
          </a:xfrm>
          <a:prstGeom prst="rect">
            <a:avLst/>
          </a:prstGeom>
        </p:spPr>
        <p:txBody>
          <a:bodyPr lIns="0" rIns="0" tIns="0" bIns="0" anchor="b"/>
          <a:p>
            <a:pPr algn="r"/>
            <a:fld id="{7F8D6605-FD0E-42E2-B326-6DD7925C452B}" type="slidenum">
              <a:rPr b="0" lang="en-CA" sz="1400" spc="-1" strike="noStrike">
                <a:latin typeface="Times New Roman"/>
              </a:rPr>
              <a:t>&lt;number&gt;</a:t>
            </a:fld>
            <a:endParaRPr b="0" lang="en-CA"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2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PlaceHolder 1"/>
          <p:cNvSpPr>
            <a:spLocks noGrp="1"/>
          </p:cNvSpPr>
          <p:nvPr>
            <p:ph type="sldImg"/>
          </p:nvPr>
        </p:nvSpPr>
        <p:spPr>
          <a:xfrm>
            <a:off x="952560" y="685800"/>
            <a:ext cx="4952520" cy="3428640"/>
          </a:xfrm>
          <a:prstGeom prst="rect">
            <a:avLst/>
          </a:prstGeom>
        </p:spPr>
      </p:sp>
      <p:sp>
        <p:nvSpPr>
          <p:cNvPr id="406" name="PlaceHolder 2"/>
          <p:cNvSpPr>
            <a:spLocks noGrp="1"/>
          </p:cNvSpPr>
          <p:nvPr>
            <p:ph type="body"/>
          </p:nvPr>
        </p:nvSpPr>
        <p:spPr>
          <a:xfrm>
            <a:off x="685800" y="4343400"/>
            <a:ext cx="5486040" cy="4114440"/>
          </a:xfrm>
          <a:prstGeom prst="rect">
            <a:avLst/>
          </a:prstGeom>
        </p:spPr>
        <p:txBody>
          <a:bodyPr>
            <a:normAutofit/>
          </a:bodyPr>
          <a:p>
            <a:endParaRPr b="0" lang="en-CA" sz="2000" spc="-1" strike="noStrike">
              <a:latin typeface="Arial"/>
            </a:endParaRPr>
          </a:p>
        </p:txBody>
      </p:sp>
      <p:sp>
        <p:nvSpPr>
          <p:cNvPr id="407" name="TextShape 3"/>
          <p:cNvSpPr txBox="1"/>
          <p:nvPr/>
        </p:nvSpPr>
        <p:spPr>
          <a:xfrm>
            <a:off x="3884760" y="8685360"/>
            <a:ext cx="2971440" cy="456840"/>
          </a:xfrm>
          <a:prstGeom prst="rect">
            <a:avLst/>
          </a:prstGeom>
          <a:noFill/>
          <a:ln>
            <a:noFill/>
          </a:ln>
        </p:spPr>
        <p:txBody>
          <a:bodyPr anchor="b"/>
          <a:p>
            <a:pPr algn="r">
              <a:lnSpc>
                <a:spcPct val="100000"/>
              </a:lnSpc>
            </a:pPr>
            <a:fld id="{781D02ED-49BB-4DBE-AF70-72A23CBBFA53}" type="slidenum">
              <a:rPr b="0" lang="en-CA" sz="1200" spc="-1" strike="noStrike">
                <a:solidFill>
                  <a:srgbClr val="000000"/>
                </a:solidFill>
                <a:latin typeface="+mn-lt"/>
                <a:ea typeface="+mn-ea"/>
              </a:rPr>
              <a:t>&lt;number&gt;</a:t>
            </a:fld>
            <a:endParaRPr b="0" lang="en-CA"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PlaceHolder 1"/>
          <p:cNvSpPr>
            <a:spLocks noGrp="1"/>
          </p:cNvSpPr>
          <p:nvPr>
            <p:ph type="sldImg"/>
          </p:nvPr>
        </p:nvSpPr>
        <p:spPr>
          <a:xfrm>
            <a:off x="952560" y="685800"/>
            <a:ext cx="4952520" cy="3428640"/>
          </a:xfrm>
          <a:prstGeom prst="rect">
            <a:avLst/>
          </a:prstGeom>
        </p:spPr>
      </p:sp>
      <p:sp>
        <p:nvSpPr>
          <p:cNvPr id="403" name="PlaceHolder 2"/>
          <p:cNvSpPr>
            <a:spLocks noGrp="1"/>
          </p:cNvSpPr>
          <p:nvPr>
            <p:ph type="body"/>
          </p:nvPr>
        </p:nvSpPr>
        <p:spPr>
          <a:xfrm>
            <a:off x="685800" y="4343400"/>
            <a:ext cx="5486040" cy="4114440"/>
          </a:xfrm>
          <a:prstGeom prst="rect">
            <a:avLst/>
          </a:prstGeom>
        </p:spPr>
        <p:txBody>
          <a:bodyPr>
            <a:normAutofit/>
          </a:bodyPr>
          <a:p>
            <a:endParaRPr b="0" lang="en-CA" sz="2000" spc="-1" strike="noStrike">
              <a:latin typeface="Arial"/>
            </a:endParaRPr>
          </a:p>
        </p:txBody>
      </p:sp>
      <p:sp>
        <p:nvSpPr>
          <p:cNvPr id="404" name="TextShape 3"/>
          <p:cNvSpPr txBox="1"/>
          <p:nvPr/>
        </p:nvSpPr>
        <p:spPr>
          <a:xfrm>
            <a:off x="3884760" y="8685360"/>
            <a:ext cx="2971440" cy="456840"/>
          </a:xfrm>
          <a:prstGeom prst="rect">
            <a:avLst/>
          </a:prstGeom>
          <a:noFill/>
          <a:ln>
            <a:noFill/>
          </a:ln>
        </p:spPr>
        <p:txBody>
          <a:bodyPr anchor="b"/>
          <a:p>
            <a:pPr algn="r">
              <a:lnSpc>
                <a:spcPct val="100000"/>
              </a:lnSpc>
            </a:pPr>
            <a:fld id="{ECB8FD71-F7D6-4E82-8ECB-F376255FB1CF}" type="slidenum">
              <a:rPr b="0" lang="en-CA" sz="1200" spc="-1" strike="noStrike">
                <a:solidFill>
                  <a:srgbClr val="000000"/>
                </a:solidFill>
                <a:latin typeface="+mn-lt"/>
                <a:ea typeface="+mn-ea"/>
              </a:rPr>
              <a:t>&lt;number&gt;</a:t>
            </a:fld>
            <a:endParaRPr b="0" lang="en-CA"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41" name="PlaceHolder 2"/>
          <p:cNvSpPr>
            <a:spLocks noGrp="1"/>
          </p:cNvSpPr>
          <p:nvPr>
            <p:ph type="body"/>
          </p:nvPr>
        </p:nvSpPr>
        <p:spPr>
          <a:xfrm>
            <a:off x="495000" y="160452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42" name="PlaceHolder 3"/>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44"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45"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46"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47" name="PlaceHolder 5"/>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49" name="PlaceHolder 2"/>
          <p:cNvSpPr>
            <a:spLocks noGrp="1"/>
          </p:cNvSpPr>
          <p:nvPr>
            <p:ph type="body"/>
          </p:nvPr>
        </p:nvSpPr>
        <p:spPr>
          <a:xfrm>
            <a:off x="4950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50" name="PlaceHolder 3"/>
          <p:cNvSpPr>
            <a:spLocks noGrp="1"/>
          </p:cNvSpPr>
          <p:nvPr>
            <p:ph type="body"/>
          </p:nvPr>
        </p:nvSpPr>
        <p:spPr>
          <a:xfrm>
            <a:off x="350928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51" name="PlaceHolder 4"/>
          <p:cNvSpPr>
            <a:spLocks noGrp="1"/>
          </p:cNvSpPr>
          <p:nvPr>
            <p:ph type="body"/>
          </p:nvPr>
        </p:nvSpPr>
        <p:spPr>
          <a:xfrm>
            <a:off x="65232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52" name="PlaceHolder 5"/>
          <p:cNvSpPr>
            <a:spLocks noGrp="1"/>
          </p:cNvSpPr>
          <p:nvPr>
            <p:ph type="body"/>
          </p:nvPr>
        </p:nvSpPr>
        <p:spPr>
          <a:xfrm>
            <a:off x="4950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53" name="PlaceHolder 6"/>
          <p:cNvSpPr>
            <a:spLocks noGrp="1"/>
          </p:cNvSpPr>
          <p:nvPr>
            <p:ph type="body"/>
          </p:nvPr>
        </p:nvSpPr>
        <p:spPr>
          <a:xfrm>
            <a:off x="350928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54" name="PlaceHolder 7"/>
          <p:cNvSpPr>
            <a:spLocks noGrp="1"/>
          </p:cNvSpPr>
          <p:nvPr>
            <p:ph type="body"/>
          </p:nvPr>
        </p:nvSpPr>
        <p:spPr>
          <a:xfrm>
            <a:off x="65232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7"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68" name="PlaceHolder 2"/>
          <p:cNvSpPr>
            <a:spLocks noGrp="1"/>
          </p:cNvSpPr>
          <p:nvPr>
            <p:ph type="subTitle"/>
          </p:nvPr>
        </p:nvSpPr>
        <p:spPr>
          <a:xfrm>
            <a:off x="495000" y="1604520"/>
            <a:ext cx="8915040" cy="397728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70" name="PlaceHolder 2"/>
          <p:cNvSpPr>
            <a:spLocks noGrp="1"/>
          </p:cNvSpPr>
          <p:nvPr>
            <p:ph type="body"/>
          </p:nvPr>
        </p:nvSpPr>
        <p:spPr>
          <a:xfrm>
            <a:off x="495000" y="1604520"/>
            <a:ext cx="89150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72"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73"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4"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5" name="PlaceHolder 1"/>
          <p:cNvSpPr>
            <a:spLocks noGrp="1"/>
          </p:cNvSpPr>
          <p:nvPr>
            <p:ph type="subTitle"/>
          </p:nvPr>
        </p:nvSpPr>
        <p:spPr>
          <a:xfrm>
            <a:off x="1206000" y="685800"/>
            <a:ext cx="8139960" cy="812304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77"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78"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79"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0" name="PlaceHolder 2"/>
          <p:cNvSpPr>
            <a:spLocks noGrp="1"/>
          </p:cNvSpPr>
          <p:nvPr>
            <p:ph type="subTitle"/>
          </p:nvPr>
        </p:nvSpPr>
        <p:spPr>
          <a:xfrm>
            <a:off x="495000" y="1604520"/>
            <a:ext cx="8915040" cy="397728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81"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82"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83" name="PlaceHolder 4"/>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85"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86"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87" name="PlaceHolder 4"/>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89" name="PlaceHolder 2"/>
          <p:cNvSpPr>
            <a:spLocks noGrp="1"/>
          </p:cNvSpPr>
          <p:nvPr>
            <p:ph type="body"/>
          </p:nvPr>
        </p:nvSpPr>
        <p:spPr>
          <a:xfrm>
            <a:off x="495000" y="160452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90" name="PlaceHolder 3"/>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92"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93"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94"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95" name="PlaceHolder 5"/>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97" name="PlaceHolder 2"/>
          <p:cNvSpPr>
            <a:spLocks noGrp="1"/>
          </p:cNvSpPr>
          <p:nvPr>
            <p:ph type="body"/>
          </p:nvPr>
        </p:nvSpPr>
        <p:spPr>
          <a:xfrm>
            <a:off x="4950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98" name="PlaceHolder 3"/>
          <p:cNvSpPr>
            <a:spLocks noGrp="1"/>
          </p:cNvSpPr>
          <p:nvPr>
            <p:ph type="body"/>
          </p:nvPr>
        </p:nvSpPr>
        <p:spPr>
          <a:xfrm>
            <a:off x="350928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99" name="PlaceHolder 4"/>
          <p:cNvSpPr>
            <a:spLocks noGrp="1"/>
          </p:cNvSpPr>
          <p:nvPr>
            <p:ph type="body"/>
          </p:nvPr>
        </p:nvSpPr>
        <p:spPr>
          <a:xfrm>
            <a:off x="65232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00" name="PlaceHolder 5"/>
          <p:cNvSpPr>
            <a:spLocks noGrp="1"/>
          </p:cNvSpPr>
          <p:nvPr>
            <p:ph type="body"/>
          </p:nvPr>
        </p:nvSpPr>
        <p:spPr>
          <a:xfrm>
            <a:off x="4950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01" name="PlaceHolder 6"/>
          <p:cNvSpPr>
            <a:spLocks noGrp="1"/>
          </p:cNvSpPr>
          <p:nvPr>
            <p:ph type="body"/>
          </p:nvPr>
        </p:nvSpPr>
        <p:spPr>
          <a:xfrm>
            <a:off x="350928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02" name="PlaceHolder 7"/>
          <p:cNvSpPr>
            <a:spLocks noGrp="1"/>
          </p:cNvSpPr>
          <p:nvPr>
            <p:ph type="body"/>
          </p:nvPr>
        </p:nvSpPr>
        <p:spPr>
          <a:xfrm>
            <a:off x="65232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5"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16" name="PlaceHolder 2"/>
          <p:cNvSpPr>
            <a:spLocks noGrp="1"/>
          </p:cNvSpPr>
          <p:nvPr>
            <p:ph type="subTitle"/>
          </p:nvPr>
        </p:nvSpPr>
        <p:spPr>
          <a:xfrm>
            <a:off x="495000" y="1604520"/>
            <a:ext cx="8915040" cy="397728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18" name="PlaceHolder 2"/>
          <p:cNvSpPr>
            <a:spLocks noGrp="1"/>
          </p:cNvSpPr>
          <p:nvPr>
            <p:ph type="body"/>
          </p:nvPr>
        </p:nvSpPr>
        <p:spPr>
          <a:xfrm>
            <a:off x="495000" y="1604520"/>
            <a:ext cx="89150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20"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121"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2"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2" name="PlaceHolder 2"/>
          <p:cNvSpPr>
            <a:spLocks noGrp="1"/>
          </p:cNvSpPr>
          <p:nvPr>
            <p:ph type="body"/>
          </p:nvPr>
        </p:nvSpPr>
        <p:spPr>
          <a:xfrm>
            <a:off x="495000" y="1604520"/>
            <a:ext cx="89150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3" name="PlaceHolder 1"/>
          <p:cNvSpPr>
            <a:spLocks noGrp="1"/>
          </p:cNvSpPr>
          <p:nvPr>
            <p:ph type="subTitle"/>
          </p:nvPr>
        </p:nvSpPr>
        <p:spPr>
          <a:xfrm>
            <a:off x="1206000" y="685800"/>
            <a:ext cx="8139960" cy="812304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25"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26"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127"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29"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130"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31" name="PlaceHolder 4"/>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33"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34"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35" name="PlaceHolder 4"/>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37" name="PlaceHolder 2"/>
          <p:cNvSpPr>
            <a:spLocks noGrp="1"/>
          </p:cNvSpPr>
          <p:nvPr>
            <p:ph type="body"/>
          </p:nvPr>
        </p:nvSpPr>
        <p:spPr>
          <a:xfrm>
            <a:off x="495000" y="160452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38" name="PlaceHolder 3"/>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40"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41"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42"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43" name="PlaceHolder 5"/>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45" name="PlaceHolder 2"/>
          <p:cNvSpPr>
            <a:spLocks noGrp="1"/>
          </p:cNvSpPr>
          <p:nvPr>
            <p:ph type="body"/>
          </p:nvPr>
        </p:nvSpPr>
        <p:spPr>
          <a:xfrm>
            <a:off x="4950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46" name="PlaceHolder 3"/>
          <p:cNvSpPr>
            <a:spLocks noGrp="1"/>
          </p:cNvSpPr>
          <p:nvPr>
            <p:ph type="body"/>
          </p:nvPr>
        </p:nvSpPr>
        <p:spPr>
          <a:xfrm>
            <a:off x="350928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47" name="PlaceHolder 4"/>
          <p:cNvSpPr>
            <a:spLocks noGrp="1"/>
          </p:cNvSpPr>
          <p:nvPr>
            <p:ph type="body"/>
          </p:nvPr>
        </p:nvSpPr>
        <p:spPr>
          <a:xfrm>
            <a:off x="65232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48" name="PlaceHolder 5"/>
          <p:cNvSpPr>
            <a:spLocks noGrp="1"/>
          </p:cNvSpPr>
          <p:nvPr>
            <p:ph type="body"/>
          </p:nvPr>
        </p:nvSpPr>
        <p:spPr>
          <a:xfrm>
            <a:off x="4950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49" name="PlaceHolder 6"/>
          <p:cNvSpPr>
            <a:spLocks noGrp="1"/>
          </p:cNvSpPr>
          <p:nvPr>
            <p:ph type="body"/>
          </p:nvPr>
        </p:nvSpPr>
        <p:spPr>
          <a:xfrm>
            <a:off x="350928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50" name="PlaceHolder 7"/>
          <p:cNvSpPr>
            <a:spLocks noGrp="1"/>
          </p:cNvSpPr>
          <p:nvPr>
            <p:ph type="body"/>
          </p:nvPr>
        </p:nvSpPr>
        <p:spPr>
          <a:xfrm>
            <a:off x="65232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4"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65" name="PlaceHolder 2"/>
          <p:cNvSpPr>
            <a:spLocks noGrp="1"/>
          </p:cNvSpPr>
          <p:nvPr>
            <p:ph type="subTitle"/>
          </p:nvPr>
        </p:nvSpPr>
        <p:spPr>
          <a:xfrm>
            <a:off x="495000" y="1604520"/>
            <a:ext cx="8915040" cy="397728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67" name="PlaceHolder 2"/>
          <p:cNvSpPr>
            <a:spLocks noGrp="1"/>
          </p:cNvSpPr>
          <p:nvPr>
            <p:ph type="body"/>
          </p:nvPr>
        </p:nvSpPr>
        <p:spPr>
          <a:xfrm>
            <a:off x="495000" y="1604520"/>
            <a:ext cx="89150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4"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25"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69"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170"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1"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2" name="PlaceHolder 1"/>
          <p:cNvSpPr>
            <a:spLocks noGrp="1"/>
          </p:cNvSpPr>
          <p:nvPr>
            <p:ph type="subTitle"/>
          </p:nvPr>
        </p:nvSpPr>
        <p:spPr>
          <a:xfrm>
            <a:off x="1206000" y="685800"/>
            <a:ext cx="8139960" cy="812304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74"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75"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176"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78"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179"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80" name="PlaceHolder 4"/>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82"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83"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84" name="PlaceHolder 4"/>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86" name="PlaceHolder 2"/>
          <p:cNvSpPr>
            <a:spLocks noGrp="1"/>
          </p:cNvSpPr>
          <p:nvPr>
            <p:ph type="body"/>
          </p:nvPr>
        </p:nvSpPr>
        <p:spPr>
          <a:xfrm>
            <a:off x="495000" y="160452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87" name="PlaceHolder 3"/>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89"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90"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91"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92" name="PlaceHolder 5"/>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194" name="PlaceHolder 2"/>
          <p:cNvSpPr>
            <a:spLocks noGrp="1"/>
          </p:cNvSpPr>
          <p:nvPr>
            <p:ph type="body"/>
          </p:nvPr>
        </p:nvSpPr>
        <p:spPr>
          <a:xfrm>
            <a:off x="4950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95" name="PlaceHolder 3"/>
          <p:cNvSpPr>
            <a:spLocks noGrp="1"/>
          </p:cNvSpPr>
          <p:nvPr>
            <p:ph type="body"/>
          </p:nvPr>
        </p:nvSpPr>
        <p:spPr>
          <a:xfrm>
            <a:off x="350928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96" name="PlaceHolder 4"/>
          <p:cNvSpPr>
            <a:spLocks noGrp="1"/>
          </p:cNvSpPr>
          <p:nvPr>
            <p:ph type="body"/>
          </p:nvPr>
        </p:nvSpPr>
        <p:spPr>
          <a:xfrm>
            <a:off x="65232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97" name="PlaceHolder 5"/>
          <p:cNvSpPr>
            <a:spLocks noGrp="1"/>
          </p:cNvSpPr>
          <p:nvPr>
            <p:ph type="body"/>
          </p:nvPr>
        </p:nvSpPr>
        <p:spPr>
          <a:xfrm>
            <a:off x="4950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98" name="PlaceHolder 6"/>
          <p:cNvSpPr>
            <a:spLocks noGrp="1"/>
          </p:cNvSpPr>
          <p:nvPr>
            <p:ph type="body"/>
          </p:nvPr>
        </p:nvSpPr>
        <p:spPr>
          <a:xfrm>
            <a:off x="350928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199" name="PlaceHolder 7"/>
          <p:cNvSpPr>
            <a:spLocks noGrp="1"/>
          </p:cNvSpPr>
          <p:nvPr>
            <p:ph type="body"/>
          </p:nvPr>
        </p:nvSpPr>
        <p:spPr>
          <a:xfrm>
            <a:off x="65232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15"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16" name="PlaceHolder 2"/>
          <p:cNvSpPr>
            <a:spLocks noGrp="1"/>
          </p:cNvSpPr>
          <p:nvPr>
            <p:ph type="subTitle"/>
          </p:nvPr>
        </p:nvSpPr>
        <p:spPr>
          <a:xfrm>
            <a:off x="495000" y="1604520"/>
            <a:ext cx="8915040" cy="397728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17"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18" name="PlaceHolder 2"/>
          <p:cNvSpPr>
            <a:spLocks noGrp="1"/>
          </p:cNvSpPr>
          <p:nvPr>
            <p:ph type="body"/>
          </p:nvPr>
        </p:nvSpPr>
        <p:spPr>
          <a:xfrm>
            <a:off x="495000" y="1604520"/>
            <a:ext cx="89150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19"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20"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221"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22"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23" name="PlaceHolder 1"/>
          <p:cNvSpPr>
            <a:spLocks noGrp="1"/>
          </p:cNvSpPr>
          <p:nvPr>
            <p:ph type="subTitle"/>
          </p:nvPr>
        </p:nvSpPr>
        <p:spPr>
          <a:xfrm>
            <a:off x="1206000" y="685800"/>
            <a:ext cx="8139960" cy="812304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4"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25"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26"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227"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29"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230"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31" name="PlaceHolder 4"/>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33"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34"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35" name="PlaceHolder 4"/>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37" name="PlaceHolder 2"/>
          <p:cNvSpPr>
            <a:spLocks noGrp="1"/>
          </p:cNvSpPr>
          <p:nvPr>
            <p:ph type="body"/>
          </p:nvPr>
        </p:nvSpPr>
        <p:spPr>
          <a:xfrm>
            <a:off x="495000" y="160452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38" name="PlaceHolder 3"/>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40"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41"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42"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43" name="PlaceHolder 5"/>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 name="PlaceHolder 1"/>
          <p:cNvSpPr>
            <a:spLocks noGrp="1"/>
          </p:cNvSpPr>
          <p:nvPr>
            <p:ph type="subTitle"/>
          </p:nvPr>
        </p:nvSpPr>
        <p:spPr>
          <a:xfrm>
            <a:off x="1206000" y="685800"/>
            <a:ext cx="8139960" cy="812304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45" name="PlaceHolder 2"/>
          <p:cNvSpPr>
            <a:spLocks noGrp="1"/>
          </p:cNvSpPr>
          <p:nvPr>
            <p:ph type="body"/>
          </p:nvPr>
        </p:nvSpPr>
        <p:spPr>
          <a:xfrm>
            <a:off x="4950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46" name="PlaceHolder 3"/>
          <p:cNvSpPr>
            <a:spLocks noGrp="1"/>
          </p:cNvSpPr>
          <p:nvPr>
            <p:ph type="body"/>
          </p:nvPr>
        </p:nvSpPr>
        <p:spPr>
          <a:xfrm>
            <a:off x="350928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47" name="PlaceHolder 4"/>
          <p:cNvSpPr>
            <a:spLocks noGrp="1"/>
          </p:cNvSpPr>
          <p:nvPr>
            <p:ph type="body"/>
          </p:nvPr>
        </p:nvSpPr>
        <p:spPr>
          <a:xfrm>
            <a:off x="65232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48" name="PlaceHolder 5"/>
          <p:cNvSpPr>
            <a:spLocks noGrp="1"/>
          </p:cNvSpPr>
          <p:nvPr>
            <p:ph type="body"/>
          </p:nvPr>
        </p:nvSpPr>
        <p:spPr>
          <a:xfrm>
            <a:off x="4950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49" name="PlaceHolder 6"/>
          <p:cNvSpPr>
            <a:spLocks noGrp="1"/>
          </p:cNvSpPr>
          <p:nvPr>
            <p:ph type="body"/>
          </p:nvPr>
        </p:nvSpPr>
        <p:spPr>
          <a:xfrm>
            <a:off x="350928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50" name="PlaceHolder 7"/>
          <p:cNvSpPr>
            <a:spLocks noGrp="1"/>
          </p:cNvSpPr>
          <p:nvPr>
            <p:ph type="body"/>
          </p:nvPr>
        </p:nvSpPr>
        <p:spPr>
          <a:xfrm>
            <a:off x="65232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63"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64" name="PlaceHolder 2"/>
          <p:cNvSpPr>
            <a:spLocks noGrp="1"/>
          </p:cNvSpPr>
          <p:nvPr>
            <p:ph type="subTitle"/>
          </p:nvPr>
        </p:nvSpPr>
        <p:spPr>
          <a:xfrm>
            <a:off x="495000" y="1604520"/>
            <a:ext cx="8915040" cy="397728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65"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66" name="PlaceHolder 2"/>
          <p:cNvSpPr>
            <a:spLocks noGrp="1"/>
          </p:cNvSpPr>
          <p:nvPr>
            <p:ph type="body"/>
          </p:nvPr>
        </p:nvSpPr>
        <p:spPr>
          <a:xfrm>
            <a:off x="495000" y="1604520"/>
            <a:ext cx="89150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68"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269"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70"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1" name="PlaceHolder 1"/>
          <p:cNvSpPr>
            <a:spLocks noGrp="1"/>
          </p:cNvSpPr>
          <p:nvPr>
            <p:ph type="subTitle"/>
          </p:nvPr>
        </p:nvSpPr>
        <p:spPr>
          <a:xfrm>
            <a:off x="1206000" y="685800"/>
            <a:ext cx="8139960" cy="812304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72"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73"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74"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275"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76"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77"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278"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79" name="PlaceHolder 4"/>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0"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81"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82"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83" name="PlaceHolder 4"/>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9"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30" name="PlaceHolder 3"/>
          <p:cNvSpPr>
            <a:spLocks noGrp="1"/>
          </p:cNvSpPr>
          <p:nvPr>
            <p:ph type="body"/>
          </p:nvPr>
        </p:nvSpPr>
        <p:spPr>
          <a:xfrm>
            <a:off x="506304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31"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4"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85" name="PlaceHolder 2"/>
          <p:cNvSpPr>
            <a:spLocks noGrp="1"/>
          </p:cNvSpPr>
          <p:nvPr>
            <p:ph type="body"/>
          </p:nvPr>
        </p:nvSpPr>
        <p:spPr>
          <a:xfrm>
            <a:off x="495000" y="160452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86" name="PlaceHolder 3"/>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88"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89"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90" name="PlaceHolder 4"/>
          <p:cNvSpPr>
            <a:spLocks noGrp="1"/>
          </p:cNvSpPr>
          <p:nvPr>
            <p:ph type="body"/>
          </p:nvPr>
        </p:nvSpPr>
        <p:spPr>
          <a:xfrm>
            <a:off x="49500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91" name="PlaceHolder 5"/>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92"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293" name="PlaceHolder 2"/>
          <p:cNvSpPr>
            <a:spLocks noGrp="1"/>
          </p:cNvSpPr>
          <p:nvPr>
            <p:ph type="body"/>
          </p:nvPr>
        </p:nvSpPr>
        <p:spPr>
          <a:xfrm>
            <a:off x="4950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94" name="PlaceHolder 3"/>
          <p:cNvSpPr>
            <a:spLocks noGrp="1"/>
          </p:cNvSpPr>
          <p:nvPr>
            <p:ph type="body"/>
          </p:nvPr>
        </p:nvSpPr>
        <p:spPr>
          <a:xfrm>
            <a:off x="350928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95" name="PlaceHolder 4"/>
          <p:cNvSpPr>
            <a:spLocks noGrp="1"/>
          </p:cNvSpPr>
          <p:nvPr>
            <p:ph type="body"/>
          </p:nvPr>
        </p:nvSpPr>
        <p:spPr>
          <a:xfrm>
            <a:off x="6523200" y="160452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96" name="PlaceHolder 5"/>
          <p:cNvSpPr>
            <a:spLocks noGrp="1"/>
          </p:cNvSpPr>
          <p:nvPr>
            <p:ph type="body"/>
          </p:nvPr>
        </p:nvSpPr>
        <p:spPr>
          <a:xfrm>
            <a:off x="4950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97" name="PlaceHolder 6"/>
          <p:cNvSpPr>
            <a:spLocks noGrp="1"/>
          </p:cNvSpPr>
          <p:nvPr>
            <p:ph type="body"/>
          </p:nvPr>
        </p:nvSpPr>
        <p:spPr>
          <a:xfrm>
            <a:off x="350928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298" name="PlaceHolder 7"/>
          <p:cNvSpPr>
            <a:spLocks noGrp="1"/>
          </p:cNvSpPr>
          <p:nvPr>
            <p:ph type="body"/>
          </p:nvPr>
        </p:nvSpPr>
        <p:spPr>
          <a:xfrm>
            <a:off x="6523200" y="3682080"/>
            <a:ext cx="287028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33" name="PlaceHolder 2"/>
          <p:cNvSpPr>
            <a:spLocks noGrp="1"/>
          </p:cNvSpPr>
          <p:nvPr>
            <p:ph type="body"/>
          </p:nvPr>
        </p:nvSpPr>
        <p:spPr>
          <a:xfrm>
            <a:off x="495000" y="1604520"/>
            <a:ext cx="4350240" cy="3977280"/>
          </a:xfrm>
          <a:prstGeom prst="rect">
            <a:avLst/>
          </a:prstGeom>
        </p:spPr>
        <p:txBody>
          <a:bodyPr lIns="0" rIns="0" tIns="0" bIns="0">
            <a:normAutofit/>
          </a:bodyPr>
          <a:p>
            <a:endParaRPr b="0" lang="en-US" sz="2400" spc="-1" strike="noStrike">
              <a:solidFill>
                <a:srgbClr val="000000"/>
              </a:solidFill>
              <a:latin typeface="Corbel"/>
            </a:endParaRPr>
          </a:p>
        </p:txBody>
      </p:sp>
      <p:sp>
        <p:nvSpPr>
          <p:cNvPr id="34"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35" name="PlaceHolder 4"/>
          <p:cNvSpPr>
            <a:spLocks noGrp="1"/>
          </p:cNvSpPr>
          <p:nvPr>
            <p:ph type="body"/>
          </p:nvPr>
        </p:nvSpPr>
        <p:spPr>
          <a:xfrm>
            <a:off x="5063040" y="368208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1206000" y="685800"/>
            <a:ext cx="8139960" cy="1752120"/>
          </a:xfrm>
          <a:prstGeom prst="rect">
            <a:avLst/>
          </a:prstGeom>
        </p:spPr>
        <p:txBody>
          <a:bodyPr lIns="0" rIns="0" tIns="0" bIns="0" anchor="ctr"/>
          <a:p>
            <a:endParaRPr b="0" lang="en-US" sz="1800" spc="-1" strike="noStrike">
              <a:solidFill>
                <a:srgbClr val="000000"/>
              </a:solidFill>
              <a:latin typeface="Corbel"/>
            </a:endParaRPr>
          </a:p>
        </p:txBody>
      </p:sp>
      <p:sp>
        <p:nvSpPr>
          <p:cNvPr id="37" name="PlaceHolder 2"/>
          <p:cNvSpPr>
            <a:spLocks noGrp="1"/>
          </p:cNvSpPr>
          <p:nvPr>
            <p:ph type="body"/>
          </p:nvPr>
        </p:nvSpPr>
        <p:spPr>
          <a:xfrm>
            <a:off x="49500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38" name="PlaceHolder 3"/>
          <p:cNvSpPr>
            <a:spLocks noGrp="1"/>
          </p:cNvSpPr>
          <p:nvPr>
            <p:ph type="body"/>
          </p:nvPr>
        </p:nvSpPr>
        <p:spPr>
          <a:xfrm>
            <a:off x="5063040" y="1604520"/>
            <a:ext cx="4350240" cy="1896840"/>
          </a:xfrm>
          <a:prstGeom prst="rect">
            <a:avLst/>
          </a:prstGeom>
        </p:spPr>
        <p:txBody>
          <a:bodyPr lIns="0" rIns="0" tIns="0" bIns="0">
            <a:normAutofit/>
          </a:bodyPr>
          <a:p>
            <a:endParaRPr b="0" lang="en-US" sz="2400" spc="-1" strike="noStrike">
              <a:solidFill>
                <a:srgbClr val="000000"/>
              </a:solidFill>
              <a:latin typeface="Corbel"/>
            </a:endParaRPr>
          </a:p>
        </p:txBody>
      </p:sp>
      <p:sp>
        <p:nvSpPr>
          <p:cNvPr id="39" name="PlaceHolder 4"/>
          <p:cNvSpPr>
            <a:spLocks noGrp="1"/>
          </p:cNvSpPr>
          <p:nvPr>
            <p:ph type="body"/>
          </p:nvPr>
        </p:nvSpPr>
        <p:spPr>
          <a:xfrm>
            <a:off x="495000" y="3682080"/>
            <a:ext cx="8915040" cy="1896840"/>
          </a:xfrm>
          <a:prstGeom prst="rect">
            <a:avLst/>
          </a:prstGeom>
        </p:spPr>
        <p:txBody>
          <a:bodyPr lIns="0" rIns="0" tIns="0" bIns="0">
            <a:normAutofit/>
          </a:bodyPr>
          <a:p>
            <a:endParaRPr b="0" lang="en-US" sz="2400" spc="-1" strike="noStrike">
              <a:solidFill>
                <a:srgbClr val="000000"/>
              </a:solidFill>
              <a:latin typeface="Corbe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5.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pn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grpSp>
        <p:nvGrpSpPr>
          <p:cNvPr id="0" name="Group 1"/>
          <p:cNvGrpSpPr/>
          <p:nvPr/>
        </p:nvGrpSpPr>
        <p:grpSpPr>
          <a:xfrm>
            <a:off x="122400" y="0"/>
            <a:ext cx="1979640" cy="6857640"/>
            <a:chOff x="122400" y="0"/>
            <a:chExt cx="1979640" cy="6857640"/>
          </a:xfrm>
        </p:grpSpPr>
        <p:sp>
          <p:nvSpPr>
            <p:cNvPr id="1" name="CustomShape 2"/>
            <p:cNvSpPr/>
            <p:nvPr/>
          </p:nvSpPr>
          <p:spPr>
            <a:xfrm>
              <a:off x="371520" y="0"/>
              <a:ext cx="911520" cy="5328720"/>
            </a:xfrm>
            <a:custGeom>
              <a:avLst/>
              <a:gdLst/>
              <a:ahLst/>
              <a:rect l="l" t="t" r="r" b="b"/>
              <a:pathLst>
                <a:path w="707" h="3357">
                  <a:moveTo>
                    <a:pt x="0" y="3330"/>
                  </a:moveTo>
                  <a:lnTo>
                    <a:pt x="156" y="3357"/>
                  </a:lnTo>
                  <a:lnTo>
                    <a:pt x="707" y="0"/>
                  </a:lnTo>
                  <a:lnTo>
                    <a:pt x="547" y="0"/>
                  </a:lnTo>
                  <a:lnTo>
                    <a:pt x="0" y="3330"/>
                  </a:lnTo>
                  <a:close/>
                </a:path>
              </a:pathLst>
            </a:custGeom>
            <a:solidFill>
              <a:schemeClr val="accent1"/>
            </a:solidFill>
            <a:ln>
              <a:noFill/>
            </a:ln>
          </p:spPr>
          <p:style>
            <a:lnRef idx="0"/>
            <a:fillRef idx="0"/>
            <a:effectRef idx="0"/>
            <a:fontRef idx="minor"/>
          </p:style>
        </p:sp>
        <p:sp>
          <p:nvSpPr>
            <p:cNvPr id="2" name="CustomShape 3"/>
            <p:cNvSpPr/>
            <p:nvPr/>
          </p:nvSpPr>
          <p:spPr>
            <a:xfrm>
              <a:off x="122400" y="0"/>
              <a:ext cx="907560" cy="5276520"/>
            </a:xfrm>
            <a:custGeom>
              <a:avLst/>
              <a:gdLst/>
              <a:ahLst/>
              <a:rect l="l" t="t"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tyle>
            <a:lnRef idx="0"/>
            <a:fillRef idx="0"/>
            <a:effectRef idx="0"/>
            <a:fontRef idx="minor"/>
          </p:style>
        </p:sp>
        <p:sp>
          <p:nvSpPr>
            <p:cNvPr id="3" name="CustomShape 4"/>
            <p:cNvSpPr/>
            <p:nvPr/>
          </p:nvSpPr>
          <p:spPr>
            <a:xfrm>
              <a:off x="122400" y="5238720"/>
              <a:ext cx="997920" cy="1618920"/>
            </a:xfrm>
            <a:custGeom>
              <a:avLst/>
              <a:gdLst/>
              <a:ahLst/>
              <a:rect l="l" t="t" r="r" b="b"/>
              <a:pathLst>
                <a:path w="774" h="1020">
                  <a:moveTo>
                    <a:pt x="0" y="0"/>
                  </a:moveTo>
                  <a:lnTo>
                    <a:pt x="740" y="1020"/>
                  </a:lnTo>
                  <a:lnTo>
                    <a:pt x="774" y="1020"/>
                  </a:lnTo>
                  <a:lnTo>
                    <a:pt x="0" y="0"/>
                  </a:lnTo>
                  <a:close/>
                </a:path>
              </a:pathLst>
            </a:custGeom>
            <a:solidFill>
              <a:schemeClr val="tx1">
                <a:lumMod val="85000"/>
                <a:lumOff val="15000"/>
              </a:schemeClr>
            </a:solidFill>
            <a:ln>
              <a:noFill/>
            </a:ln>
          </p:spPr>
          <p:style>
            <a:lnRef idx="0"/>
            <a:fillRef idx="0"/>
            <a:effectRef idx="0"/>
            <a:fontRef idx="minor"/>
          </p:style>
        </p:sp>
        <p:sp>
          <p:nvSpPr>
            <p:cNvPr id="4" name="CustomShape 5"/>
            <p:cNvSpPr/>
            <p:nvPr/>
          </p:nvSpPr>
          <p:spPr>
            <a:xfrm>
              <a:off x="371520" y="5291280"/>
              <a:ext cx="1214640" cy="1566360"/>
            </a:xfrm>
            <a:custGeom>
              <a:avLst/>
              <a:gdLst/>
              <a:ahLst/>
              <a:rect l="l" t="t" r="r" b="b"/>
              <a:pathLst>
                <a:path w="942" h="987">
                  <a:moveTo>
                    <a:pt x="0" y="0"/>
                  </a:moveTo>
                  <a:lnTo>
                    <a:pt x="909" y="987"/>
                  </a:lnTo>
                  <a:lnTo>
                    <a:pt x="942" y="987"/>
                  </a:lnTo>
                  <a:lnTo>
                    <a:pt x="0" y="0"/>
                  </a:lnTo>
                  <a:close/>
                </a:path>
              </a:pathLst>
            </a:custGeom>
            <a:solidFill>
              <a:schemeClr val="accent1">
                <a:lumMod val="50000"/>
              </a:schemeClr>
            </a:solidFill>
            <a:ln>
              <a:noFill/>
            </a:ln>
          </p:spPr>
          <p:style>
            <a:lnRef idx="0"/>
            <a:fillRef idx="0"/>
            <a:effectRef idx="0"/>
            <a:fontRef idx="minor"/>
          </p:style>
        </p:sp>
        <p:sp>
          <p:nvSpPr>
            <p:cNvPr id="5" name="CustomShape 6"/>
            <p:cNvSpPr/>
            <p:nvPr/>
          </p:nvSpPr>
          <p:spPr>
            <a:xfrm>
              <a:off x="371520" y="5286240"/>
              <a:ext cx="1730520" cy="1571400"/>
            </a:xfrm>
            <a:custGeom>
              <a:avLst/>
              <a:gdLst/>
              <a:ahLst/>
              <a:rect l="l" t="t"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tyle>
            <a:lnRef idx="0"/>
            <a:fillRef idx="0"/>
            <a:effectRef idx="0"/>
            <a:fontRef idx="minor"/>
          </p:style>
        </p:sp>
        <p:sp>
          <p:nvSpPr>
            <p:cNvPr id="6" name="CustomShape 7"/>
            <p:cNvSpPr/>
            <p:nvPr/>
          </p:nvSpPr>
          <p:spPr>
            <a:xfrm>
              <a:off x="122400" y="5238720"/>
              <a:ext cx="1377360" cy="1618920"/>
            </a:xfrm>
            <a:custGeom>
              <a:avLst/>
              <a:gdLst/>
              <a:ahLst/>
              <a:rect l="l" t="t"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tyle>
            <a:lnRef idx="0"/>
            <a:fillRef idx="0"/>
            <a:effectRef idx="0"/>
            <a:fontRef idx="minor"/>
          </p:style>
        </p:sp>
      </p:grpSp>
      <p:grpSp>
        <p:nvGrpSpPr>
          <p:cNvPr id="7" name="Group 8"/>
          <p:cNvGrpSpPr/>
          <p:nvPr/>
        </p:nvGrpSpPr>
        <p:grpSpPr>
          <a:xfrm>
            <a:off x="443880" y="-4680"/>
            <a:ext cx="4073760" cy="6862320"/>
            <a:chOff x="443880" y="-4680"/>
            <a:chExt cx="4073760" cy="6862320"/>
          </a:xfrm>
        </p:grpSpPr>
        <p:sp>
          <p:nvSpPr>
            <p:cNvPr id="8" name="CustomShape 9"/>
            <p:cNvSpPr/>
            <p:nvPr/>
          </p:nvSpPr>
          <p:spPr>
            <a:xfrm>
              <a:off x="799560" y="-4680"/>
              <a:ext cx="864000" cy="2782440"/>
            </a:xfrm>
            <a:custGeom>
              <a:avLst/>
              <a:gdLst/>
              <a:ahLst/>
              <a:rect l="l" t="t" r="r" b="b"/>
              <a:pathLst>
                <a:path w="670" h="1753">
                  <a:moveTo>
                    <a:pt x="0" y="1696"/>
                  </a:moveTo>
                  <a:lnTo>
                    <a:pt x="225" y="1753"/>
                  </a:lnTo>
                  <a:lnTo>
                    <a:pt x="670" y="0"/>
                  </a:lnTo>
                  <a:lnTo>
                    <a:pt x="430" y="0"/>
                  </a:lnTo>
                  <a:lnTo>
                    <a:pt x="0" y="1696"/>
                  </a:lnTo>
                  <a:close/>
                </a:path>
              </a:pathLst>
            </a:custGeom>
            <a:solidFill>
              <a:schemeClr val="accent1"/>
            </a:solidFill>
            <a:ln>
              <a:noFill/>
            </a:ln>
          </p:spPr>
          <p:style>
            <a:lnRef idx="0"/>
            <a:fillRef idx="0"/>
            <a:effectRef idx="0"/>
            <a:fontRef idx="minor"/>
          </p:style>
        </p:sp>
        <p:sp>
          <p:nvSpPr>
            <p:cNvPr id="9" name="CustomShape 10"/>
            <p:cNvSpPr/>
            <p:nvPr/>
          </p:nvSpPr>
          <p:spPr>
            <a:xfrm>
              <a:off x="443880" y="-4680"/>
              <a:ext cx="840600" cy="2673000"/>
            </a:xfrm>
            <a:custGeom>
              <a:avLst/>
              <a:gdLst/>
              <a:ahLst/>
              <a:rect l="l" t="t"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tyle>
            <a:lnRef idx="0"/>
            <a:fillRef idx="0"/>
            <a:effectRef idx="0"/>
            <a:fontRef idx="minor"/>
          </p:style>
        </p:sp>
        <p:sp>
          <p:nvSpPr>
            <p:cNvPr id="10" name="CustomShape 11"/>
            <p:cNvSpPr/>
            <p:nvPr/>
          </p:nvSpPr>
          <p:spPr>
            <a:xfrm>
              <a:off x="443880" y="2583000"/>
              <a:ext cx="2188440" cy="4274640"/>
            </a:xfrm>
            <a:custGeom>
              <a:avLst/>
              <a:gdLst/>
              <a:ahLst/>
              <a:rect l="l" t="t" r="r" b="b"/>
              <a:pathLst>
                <a:path w="1697" h="2693">
                  <a:moveTo>
                    <a:pt x="0" y="0"/>
                  </a:moveTo>
                  <a:lnTo>
                    <a:pt x="1622" y="2693"/>
                  </a:lnTo>
                  <a:lnTo>
                    <a:pt x="1697" y="2693"/>
                  </a:lnTo>
                  <a:lnTo>
                    <a:pt x="0" y="0"/>
                  </a:lnTo>
                  <a:close/>
                </a:path>
              </a:pathLst>
            </a:custGeom>
            <a:solidFill>
              <a:schemeClr val="tx1">
                <a:lumMod val="85000"/>
                <a:lumOff val="15000"/>
              </a:schemeClr>
            </a:solidFill>
            <a:ln>
              <a:noFill/>
            </a:ln>
          </p:spPr>
          <p:style>
            <a:lnRef idx="0"/>
            <a:fillRef idx="0"/>
            <a:effectRef idx="0"/>
            <a:fontRef idx="minor"/>
          </p:style>
        </p:sp>
        <p:sp>
          <p:nvSpPr>
            <p:cNvPr id="11" name="CustomShape 12"/>
            <p:cNvSpPr/>
            <p:nvPr/>
          </p:nvSpPr>
          <p:spPr>
            <a:xfrm>
              <a:off x="803520" y="2692440"/>
              <a:ext cx="2707200" cy="4165200"/>
            </a:xfrm>
            <a:custGeom>
              <a:avLst/>
              <a:gdLst/>
              <a:ahLst/>
              <a:rect l="l" t="t" r="r" b="b"/>
              <a:pathLst>
                <a:path w="2099" h="2624">
                  <a:moveTo>
                    <a:pt x="2099" y="2624"/>
                  </a:moveTo>
                  <a:lnTo>
                    <a:pt x="0" y="0"/>
                  </a:lnTo>
                  <a:lnTo>
                    <a:pt x="2021" y="2624"/>
                  </a:lnTo>
                  <a:lnTo>
                    <a:pt x="2099" y="2624"/>
                  </a:lnTo>
                  <a:close/>
                </a:path>
              </a:pathLst>
            </a:custGeom>
            <a:solidFill>
              <a:schemeClr val="accent1">
                <a:lumMod val="50000"/>
              </a:schemeClr>
            </a:solidFill>
            <a:ln>
              <a:noFill/>
            </a:ln>
          </p:spPr>
          <p:style>
            <a:lnRef idx="0"/>
            <a:fillRef idx="0"/>
            <a:effectRef idx="0"/>
            <a:fontRef idx="minor"/>
          </p:style>
        </p:sp>
        <p:sp>
          <p:nvSpPr>
            <p:cNvPr id="12" name="CustomShape 13"/>
            <p:cNvSpPr/>
            <p:nvPr/>
          </p:nvSpPr>
          <p:spPr>
            <a:xfrm>
              <a:off x="799560" y="2687760"/>
              <a:ext cx="3718080" cy="4169880"/>
            </a:xfrm>
            <a:custGeom>
              <a:avLst/>
              <a:gdLst/>
              <a:ahLst/>
              <a:rect l="l" t="t"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tyle>
            <a:lnRef idx="0"/>
            <a:fillRef idx="0"/>
            <a:effectRef idx="0"/>
            <a:fontRef idx="minor"/>
          </p:style>
        </p:sp>
        <p:sp>
          <p:nvSpPr>
            <p:cNvPr id="13" name="CustomShape 14"/>
            <p:cNvSpPr/>
            <p:nvPr/>
          </p:nvSpPr>
          <p:spPr>
            <a:xfrm>
              <a:off x="443880" y="2577960"/>
              <a:ext cx="2912040" cy="4279680"/>
            </a:xfrm>
            <a:custGeom>
              <a:avLst/>
              <a:gdLst/>
              <a:ahLst/>
              <a:rect l="l" t="t"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tyle>
            <a:lnRef idx="0"/>
            <a:fillRef idx="0"/>
            <a:effectRef idx="0"/>
            <a:fontRef idx="minor"/>
          </p:style>
        </p:sp>
      </p:grpSp>
      <p:sp>
        <p:nvSpPr>
          <p:cNvPr id="14" name="PlaceHolder 15"/>
          <p:cNvSpPr>
            <a:spLocks noGrp="1"/>
          </p:cNvSpPr>
          <p:nvPr>
            <p:ph type="title"/>
          </p:nvPr>
        </p:nvSpPr>
        <p:spPr>
          <a:xfrm>
            <a:off x="2379240" y="1380240"/>
            <a:ext cx="6966360" cy="2615760"/>
          </a:xfrm>
          <a:prstGeom prst="rect">
            <a:avLst/>
          </a:prstGeom>
        </p:spPr>
        <p:txBody>
          <a:bodyPr anchor="b">
            <a:normAutofit/>
          </a:bodyPr>
          <a:p>
            <a:pPr algn="r">
              <a:lnSpc>
                <a:spcPct val="100000"/>
              </a:lnSpc>
            </a:pPr>
            <a:r>
              <a:rPr b="0" lang="en-US" sz="6000" spc="-1" strike="noStrike">
                <a:solidFill>
                  <a:srgbClr val="000000"/>
                </a:solidFill>
                <a:latin typeface="Corbel"/>
              </a:rPr>
              <a:t>Click to edit Master title style</a:t>
            </a:r>
            <a:endParaRPr b="0" lang="en-US" sz="6000" spc="-1" strike="noStrike">
              <a:solidFill>
                <a:srgbClr val="000000"/>
              </a:solidFill>
              <a:latin typeface="Corbel"/>
            </a:endParaRPr>
          </a:p>
        </p:txBody>
      </p:sp>
      <p:sp>
        <p:nvSpPr>
          <p:cNvPr id="15" name="PlaceHolder 16"/>
          <p:cNvSpPr>
            <a:spLocks noGrp="1"/>
          </p:cNvSpPr>
          <p:nvPr>
            <p:ph type="dt"/>
          </p:nvPr>
        </p:nvSpPr>
        <p:spPr>
          <a:xfrm>
            <a:off x="7907760" y="5883120"/>
            <a:ext cx="928440" cy="364680"/>
          </a:xfrm>
          <a:prstGeom prst="rect">
            <a:avLst/>
          </a:prstGeom>
        </p:spPr>
        <p:txBody>
          <a:bodyPr anchor="ctr"/>
          <a:p>
            <a:pPr algn="r">
              <a:lnSpc>
                <a:spcPct val="100000"/>
              </a:lnSpc>
            </a:pPr>
            <a:fld id="{1FB5372F-A13E-49FD-A2BD-5387A82B218F}" type="datetime3">
              <a:rPr b="0" lang="en-CA" sz="1000" spc="-1" strike="noStrike">
                <a:solidFill>
                  <a:srgbClr val="000000"/>
                </a:solidFill>
                <a:latin typeface="Corbel"/>
              </a:rPr>
              <a:t>March 29, 2020</a:t>
            </a:fld>
            <a:endParaRPr b="0" lang="en-CA" sz="1000" spc="-1" strike="noStrike">
              <a:latin typeface="Times New Roman"/>
            </a:endParaRPr>
          </a:p>
        </p:txBody>
      </p:sp>
      <p:sp>
        <p:nvSpPr>
          <p:cNvPr id="16" name="PlaceHolder 17"/>
          <p:cNvSpPr>
            <a:spLocks noGrp="1"/>
          </p:cNvSpPr>
          <p:nvPr>
            <p:ph type="ftr"/>
          </p:nvPr>
        </p:nvSpPr>
        <p:spPr>
          <a:xfrm>
            <a:off x="4332600" y="5883120"/>
            <a:ext cx="3512880" cy="364680"/>
          </a:xfrm>
          <a:prstGeom prst="rect">
            <a:avLst/>
          </a:prstGeom>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
        <p:nvSpPr>
          <p:cNvPr id="17" name="PlaceHolder 18"/>
          <p:cNvSpPr>
            <a:spLocks noGrp="1"/>
          </p:cNvSpPr>
          <p:nvPr>
            <p:ph type="sldNum"/>
          </p:nvPr>
        </p:nvSpPr>
        <p:spPr>
          <a:xfrm>
            <a:off x="8898480" y="5883120"/>
            <a:ext cx="447480" cy="364680"/>
          </a:xfrm>
          <a:prstGeom prst="rect">
            <a:avLst/>
          </a:prstGeom>
        </p:spPr>
        <p:txBody>
          <a:bodyPr anchor="ctr"/>
          <a:p>
            <a:pPr algn="r">
              <a:lnSpc>
                <a:spcPct val="100000"/>
              </a:lnSpc>
            </a:pPr>
            <a:fld id="{2E5BF6A2-9C49-438C-9E7D-994A4DD927CB}" type="slidenum">
              <a:rPr b="0" lang="en-CA" sz="1000" spc="-1" strike="noStrike">
                <a:solidFill>
                  <a:srgbClr val="000000"/>
                </a:solidFill>
                <a:latin typeface="Corbel"/>
              </a:rPr>
              <a:t>&lt;number&gt;</a:t>
            </a:fld>
            <a:endParaRPr b="0" lang="en-CA" sz="1000" spc="-1" strike="noStrike">
              <a:latin typeface="Times New Roman"/>
            </a:endParaRPr>
          </a:p>
        </p:txBody>
      </p:sp>
      <p:sp>
        <p:nvSpPr>
          <p:cNvPr id="18" name="PlaceHolder 19"/>
          <p:cNvSpPr>
            <a:spLocks noGrp="1"/>
          </p:cNvSpPr>
          <p:nvPr>
            <p:ph type="body"/>
          </p:nvPr>
        </p:nvSpPr>
        <p:spPr>
          <a:xfrm>
            <a:off x="495000" y="1604520"/>
            <a:ext cx="89150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400" spc="-1" strike="noStrike">
                <a:solidFill>
                  <a:srgbClr val="000000"/>
                </a:solidFill>
                <a:latin typeface="Corbel"/>
              </a:rPr>
              <a:t>Click to edit the outline text format</a:t>
            </a:r>
            <a:endParaRPr b="0" lang="en-US" sz="2400" spc="-1" strike="noStrike">
              <a:solidFill>
                <a:srgbClr val="000000"/>
              </a:solidFill>
              <a:latin typeface="Corbe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Corbel"/>
              </a:rPr>
              <a:t>Second Outline Level</a:t>
            </a:r>
            <a:endParaRPr b="0" lang="en-US" sz="1800" spc="-1" strike="noStrike">
              <a:solidFill>
                <a:srgbClr val="000000"/>
              </a:solidFill>
              <a:latin typeface="Corbel"/>
            </a:endParaRPr>
          </a:p>
          <a:p>
            <a:pPr lvl="2" marL="1296000" indent="-288000">
              <a:spcBef>
                <a:spcPts val="850"/>
              </a:spcBef>
              <a:buClr>
                <a:srgbClr val="000000"/>
              </a:buClr>
              <a:buSzPct val="45000"/>
              <a:buFont typeface="Wingdings" charset="2"/>
              <a:buChar char=""/>
            </a:pPr>
            <a:r>
              <a:rPr b="0" lang="en-US" sz="1600" spc="-1" strike="noStrike">
                <a:solidFill>
                  <a:srgbClr val="000000"/>
                </a:solidFill>
                <a:latin typeface="Corbel"/>
              </a:rPr>
              <a:t>Third Outline Level</a:t>
            </a:r>
            <a:endParaRPr b="0" lang="en-US" sz="1600" spc="-1" strike="noStrike">
              <a:solidFill>
                <a:srgbClr val="000000"/>
              </a:solidFill>
              <a:latin typeface="Corbe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Corbel"/>
              </a:rPr>
              <a:t>Fourth Outline Level</a:t>
            </a:r>
            <a:endParaRPr b="0" lang="en-US" sz="1400" spc="-1" strike="noStrike">
              <a:solidFill>
                <a:srgbClr val="000000"/>
              </a:solidFill>
              <a:latin typeface="Corbe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orbel"/>
              </a:rPr>
              <a:t>Fifth Outline Level</a:t>
            </a:r>
            <a:endParaRPr b="0" lang="en-US" sz="2000" spc="-1" strike="noStrike">
              <a:solidFill>
                <a:srgbClr val="000000"/>
              </a:solidFill>
              <a:latin typeface="Corbe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orbel"/>
              </a:rPr>
              <a:t>Sixth Outline Level</a:t>
            </a:r>
            <a:endParaRPr b="0" lang="en-US" sz="2000" spc="-1" strike="noStrike">
              <a:solidFill>
                <a:srgbClr val="000000"/>
              </a:solidFill>
              <a:latin typeface="Corbe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orbel"/>
              </a:rPr>
              <a:t>Seventh Outline Level</a:t>
            </a:r>
            <a:endParaRPr b="0" lang="en-US" sz="2000" spc="-1" strike="noStrike">
              <a:solidFill>
                <a:srgbClr val="000000"/>
              </a:solidFill>
              <a:latin typeface="Corbe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grpSp>
        <p:nvGrpSpPr>
          <p:cNvPr id="55" name="Group 1"/>
          <p:cNvGrpSpPr/>
          <p:nvPr/>
        </p:nvGrpSpPr>
        <p:grpSpPr>
          <a:xfrm>
            <a:off x="122400" y="0"/>
            <a:ext cx="1979640" cy="6857640"/>
            <a:chOff x="122400" y="0"/>
            <a:chExt cx="1979640" cy="6857640"/>
          </a:xfrm>
        </p:grpSpPr>
        <p:sp>
          <p:nvSpPr>
            <p:cNvPr id="56" name="CustomShape 2"/>
            <p:cNvSpPr/>
            <p:nvPr/>
          </p:nvSpPr>
          <p:spPr>
            <a:xfrm>
              <a:off x="371520" y="0"/>
              <a:ext cx="911520" cy="5328720"/>
            </a:xfrm>
            <a:custGeom>
              <a:avLst/>
              <a:gdLst/>
              <a:ahLst/>
              <a:rect l="l" t="t" r="r" b="b"/>
              <a:pathLst>
                <a:path w="707" h="3357">
                  <a:moveTo>
                    <a:pt x="0" y="3330"/>
                  </a:moveTo>
                  <a:lnTo>
                    <a:pt x="156" y="3357"/>
                  </a:lnTo>
                  <a:lnTo>
                    <a:pt x="707" y="0"/>
                  </a:lnTo>
                  <a:lnTo>
                    <a:pt x="547" y="0"/>
                  </a:lnTo>
                  <a:lnTo>
                    <a:pt x="0" y="3330"/>
                  </a:lnTo>
                  <a:close/>
                </a:path>
              </a:pathLst>
            </a:custGeom>
            <a:solidFill>
              <a:schemeClr val="accent1"/>
            </a:solidFill>
            <a:ln>
              <a:noFill/>
            </a:ln>
          </p:spPr>
          <p:style>
            <a:lnRef idx="0"/>
            <a:fillRef idx="0"/>
            <a:effectRef idx="0"/>
            <a:fontRef idx="minor"/>
          </p:style>
        </p:sp>
        <p:sp>
          <p:nvSpPr>
            <p:cNvPr id="57" name="CustomShape 3"/>
            <p:cNvSpPr/>
            <p:nvPr/>
          </p:nvSpPr>
          <p:spPr>
            <a:xfrm>
              <a:off x="122400" y="0"/>
              <a:ext cx="907560" cy="5276520"/>
            </a:xfrm>
            <a:custGeom>
              <a:avLst/>
              <a:gdLst/>
              <a:ahLst/>
              <a:rect l="l" t="t"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tyle>
            <a:lnRef idx="0"/>
            <a:fillRef idx="0"/>
            <a:effectRef idx="0"/>
            <a:fontRef idx="minor"/>
          </p:style>
        </p:sp>
        <p:sp>
          <p:nvSpPr>
            <p:cNvPr id="58" name="CustomShape 4"/>
            <p:cNvSpPr/>
            <p:nvPr/>
          </p:nvSpPr>
          <p:spPr>
            <a:xfrm>
              <a:off x="122400" y="5238720"/>
              <a:ext cx="997920" cy="1618920"/>
            </a:xfrm>
            <a:custGeom>
              <a:avLst/>
              <a:gdLst/>
              <a:ahLst/>
              <a:rect l="l" t="t" r="r" b="b"/>
              <a:pathLst>
                <a:path w="774" h="1020">
                  <a:moveTo>
                    <a:pt x="0" y="0"/>
                  </a:moveTo>
                  <a:lnTo>
                    <a:pt x="740" y="1020"/>
                  </a:lnTo>
                  <a:lnTo>
                    <a:pt x="774" y="1020"/>
                  </a:lnTo>
                  <a:lnTo>
                    <a:pt x="0" y="0"/>
                  </a:lnTo>
                  <a:close/>
                </a:path>
              </a:pathLst>
            </a:custGeom>
            <a:solidFill>
              <a:schemeClr val="tx1">
                <a:lumMod val="85000"/>
                <a:lumOff val="15000"/>
              </a:schemeClr>
            </a:solidFill>
            <a:ln>
              <a:noFill/>
            </a:ln>
          </p:spPr>
          <p:style>
            <a:lnRef idx="0"/>
            <a:fillRef idx="0"/>
            <a:effectRef idx="0"/>
            <a:fontRef idx="minor"/>
          </p:style>
        </p:sp>
        <p:sp>
          <p:nvSpPr>
            <p:cNvPr id="59" name="CustomShape 5"/>
            <p:cNvSpPr/>
            <p:nvPr/>
          </p:nvSpPr>
          <p:spPr>
            <a:xfrm>
              <a:off x="371520" y="5291280"/>
              <a:ext cx="1214640" cy="1566360"/>
            </a:xfrm>
            <a:custGeom>
              <a:avLst/>
              <a:gdLst/>
              <a:ahLst/>
              <a:rect l="l" t="t" r="r" b="b"/>
              <a:pathLst>
                <a:path w="942" h="987">
                  <a:moveTo>
                    <a:pt x="0" y="0"/>
                  </a:moveTo>
                  <a:lnTo>
                    <a:pt x="909" y="987"/>
                  </a:lnTo>
                  <a:lnTo>
                    <a:pt x="942" y="987"/>
                  </a:lnTo>
                  <a:lnTo>
                    <a:pt x="0" y="0"/>
                  </a:lnTo>
                  <a:close/>
                </a:path>
              </a:pathLst>
            </a:custGeom>
            <a:solidFill>
              <a:schemeClr val="accent1">
                <a:lumMod val="50000"/>
              </a:schemeClr>
            </a:solidFill>
            <a:ln>
              <a:noFill/>
            </a:ln>
          </p:spPr>
          <p:style>
            <a:lnRef idx="0"/>
            <a:fillRef idx="0"/>
            <a:effectRef idx="0"/>
            <a:fontRef idx="minor"/>
          </p:style>
        </p:sp>
        <p:sp>
          <p:nvSpPr>
            <p:cNvPr id="60" name="CustomShape 6"/>
            <p:cNvSpPr/>
            <p:nvPr/>
          </p:nvSpPr>
          <p:spPr>
            <a:xfrm>
              <a:off x="371520" y="5286240"/>
              <a:ext cx="1730520" cy="1571400"/>
            </a:xfrm>
            <a:custGeom>
              <a:avLst/>
              <a:gdLst/>
              <a:ahLst/>
              <a:rect l="l" t="t"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tyle>
            <a:lnRef idx="0"/>
            <a:fillRef idx="0"/>
            <a:effectRef idx="0"/>
            <a:fontRef idx="minor"/>
          </p:style>
        </p:sp>
        <p:sp>
          <p:nvSpPr>
            <p:cNvPr id="61" name="CustomShape 7"/>
            <p:cNvSpPr/>
            <p:nvPr/>
          </p:nvSpPr>
          <p:spPr>
            <a:xfrm>
              <a:off x="122400" y="5238720"/>
              <a:ext cx="1377360" cy="1618920"/>
            </a:xfrm>
            <a:custGeom>
              <a:avLst/>
              <a:gdLst/>
              <a:ahLst/>
              <a:rect l="l" t="t"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tyle>
            <a:lnRef idx="0"/>
            <a:fillRef idx="0"/>
            <a:effectRef idx="0"/>
            <a:fontRef idx="minor"/>
          </p:style>
        </p:sp>
      </p:grpSp>
      <p:sp>
        <p:nvSpPr>
          <p:cNvPr id="62" name="PlaceHolder 8"/>
          <p:cNvSpPr>
            <a:spLocks noGrp="1"/>
          </p:cNvSpPr>
          <p:nvPr>
            <p:ph type="title"/>
          </p:nvPr>
        </p:nvSpPr>
        <p:spPr>
          <a:xfrm>
            <a:off x="1206000" y="685800"/>
            <a:ext cx="8139960" cy="1752120"/>
          </a:xfrm>
          <a:prstGeom prst="rect">
            <a:avLst/>
          </a:prstGeom>
        </p:spPr>
        <p:txBody>
          <a:bodyPr anchor="ctr"/>
          <a:p>
            <a:pPr algn="ctr">
              <a:lnSpc>
                <a:spcPct val="100000"/>
              </a:lnSpc>
            </a:pPr>
            <a:r>
              <a:rPr b="0" lang="en-US" sz="4000" spc="-1" strike="noStrike">
                <a:solidFill>
                  <a:srgbClr val="000000"/>
                </a:solidFill>
                <a:latin typeface="Corbel"/>
              </a:rPr>
              <a:t>Click to edit Master title style</a:t>
            </a:r>
            <a:endParaRPr b="0" lang="en-US" sz="4000" spc="-1" strike="noStrike">
              <a:solidFill>
                <a:srgbClr val="000000"/>
              </a:solidFill>
              <a:latin typeface="Corbel"/>
            </a:endParaRPr>
          </a:p>
        </p:txBody>
      </p:sp>
      <p:sp>
        <p:nvSpPr>
          <p:cNvPr id="63" name="PlaceHolder 9"/>
          <p:cNvSpPr>
            <a:spLocks noGrp="1"/>
          </p:cNvSpPr>
          <p:nvPr>
            <p:ph type="dt"/>
          </p:nvPr>
        </p:nvSpPr>
        <p:spPr>
          <a:xfrm>
            <a:off x="7907760" y="5883120"/>
            <a:ext cx="928440" cy="364680"/>
          </a:xfrm>
          <a:prstGeom prst="rect">
            <a:avLst/>
          </a:prstGeom>
        </p:spPr>
        <p:txBody>
          <a:bodyPr anchor="ctr"/>
          <a:p>
            <a:pPr algn="r">
              <a:lnSpc>
                <a:spcPct val="100000"/>
              </a:lnSpc>
            </a:pPr>
            <a:fld id="{5E18FFD0-5E09-493B-8A75-94593F959376}" type="datetime3">
              <a:rPr b="0" lang="en-CA" sz="1000" spc="-1" strike="noStrike">
                <a:solidFill>
                  <a:srgbClr val="000000"/>
                </a:solidFill>
                <a:latin typeface="Corbel"/>
              </a:rPr>
              <a:t>March 29, 2020</a:t>
            </a:fld>
            <a:endParaRPr b="0" lang="en-CA" sz="1000" spc="-1" strike="noStrike">
              <a:latin typeface="Times New Roman"/>
            </a:endParaRPr>
          </a:p>
        </p:txBody>
      </p:sp>
      <p:sp>
        <p:nvSpPr>
          <p:cNvPr id="64" name="PlaceHolder 10"/>
          <p:cNvSpPr>
            <a:spLocks noGrp="1"/>
          </p:cNvSpPr>
          <p:nvPr>
            <p:ph type="ftr"/>
          </p:nvPr>
        </p:nvSpPr>
        <p:spPr>
          <a:xfrm>
            <a:off x="2089800" y="5883120"/>
            <a:ext cx="5755680" cy="364680"/>
          </a:xfrm>
          <a:prstGeom prst="rect">
            <a:avLst/>
          </a:prstGeom>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
        <p:nvSpPr>
          <p:cNvPr id="65" name="PlaceHolder 11"/>
          <p:cNvSpPr>
            <a:spLocks noGrp="1"/>
          </p:cNvSpPr>
          <p:nvPr>
            <p:ph type="sldNum"/>
          </p:nvPr>
        </p:nvSpPr>
        <p:spPr>
          <a:xfrm>
            <a:off x="8898480" y="5883120"/>
            <a:ext cx="447480" cy="364680"/>
          </a:xfrm>
          <a:prstGeom prst="rect">
            <a:avLst/>
          </a:prstGeom>
        </p:spPr>
        <p:txBody>
          <a:bodyPr anchor="ctr"/>
          <a:p>
            <a:pPr algn="r">
              <a:lnSpc>
                <a:spcPct val="100000"/>
              </a:lnSpc>
            </a:pPr>
            <a:fld id="{7F6208C1-29D3-4382-88A4-908C7A5D8A2E}" type="slidenum">
              <a:rPr b="0" lang="en-CA" sz="1000" spc="-1" strike="noStrike">
                <a:solidFill>
                  <a:srgbClr val="000000"/>
                </a:solidFill>
                <a:latin typeface="Corbel"/>
              </a:rPr>
              <a:t>1</a:t>
            </a:fld>
            <a:endParaRPr b="0" lang="en-CA" sz="1000" spc="-1" strike="noStrike">
              <a:latin typeface="Times New Roman"/>
            </a:endParaRPr>
          </a:p>
        </p:txBody>
      </p:sp>
      <p:sp>
        <p:nvSpPr>
          <p:cNvPr id="66" name="PlaceHolder 12"/>
          <p:cNvSpPr>
            <a:spLocks noGrp="1"/>
          </p:cNvSpPr>
          <p:nvPr>
            <p:ph type="body"/>
          </p:nvPr>
        </p:nvSpPr>
        <p:spPr>
          <a:xfrm>
            <a:off x="495000" y="1604520"/>
            <a:ext cx="89150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400" spc="-1" strike="noStrike">
                <a:solidFill>
                  <a:srgbClr val="000000"/>
                </a:solidFill>
                <a:latin typeface="Corbel"/>
              </a:rPr>
              <a:t>Click to edit the outline text format</a:t>
            </a:r>
            <a:endParaRPr b="0" lang="en-US" sz="2400" spc="-1" strike="noStrike">
              <a:solidFill>
                <a:srgbClr val="000000"/>
              </a:solidFill>
              <a:latin typeface="Corbe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Corbel"/>
              </a:rPr>
              <a:t>Second Outline Level</a:t>
            </a:r>
            <a:endParaRPr b="0" lang="en-US" sz="1800" spc="-1" strike="noStrike">
              <a:solidFill>
                <a:srgbClr val="000000"/>
              </a:solidFill>
              <a:latin typeface="Corbel"/>
            </a:endParaRPr>
          </a:p>
          <a:p>
            <a:pPr lvl="2" marL="1296000" indent="-288000">
              <a:spcBef>
                <a:spcPts val="850"/>
              </a:spcBef>
              <a:buClr>
                <a:srgbClr val="000000"/>
              </a:buClr>
              <a:buSzPct val="45000"/>
              <a:buFont typeface="Wingdings" charset="2"/>
              <a:buChar char=""/>
            </a:pPr>
            <a:r>
              <a:rPr b="0" lang="en-US" sz="1600" spc="-1" strike="noStrike">
                <a:solidFill>
                  <a:srgbClr val="000000"/>
                </a:solidFill>
                <a:latin typeface="Corbel"/>
              </a:rPr>
              <a:t>Third Outline Level</a:t>
            </a:r>
            <a:endParaRPr b="0" lang="en-US" sz="1600" spc="-1" strike="noStrike">
              <a:solidFill>
                <a:srgbClr val="000000"/>
              </a:solidFill>
              <a:latin typeface="Corbe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Corbel"/>
              </a:rPr>
              <a:t>Fourth Outline Level</a:t>
            </a:r>
            <a:endParaRPr b="0" lang="en-US" sz="1400" spc="-1" strike="noStrike">
              <a:solidFill>
                <a:srgbClr val="000000"/>
              </a:solidFill>
              <a:latin typeface="Corbe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orbel"/>
              </a:rPr>
              <a:t>Fifth Outline Level</a:t>
            </a:r>
            <a:endParaRPr b="0" lang="en-US" sz="2000" spc="-1" strike="noStrike">
              <a:solidFill>
                <a:srgbClr val="000000"/>
              </a:solidFill>
              <a:latin typeface="Corbe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orbel"/>
              </a:rPr>
              <a:t>Sixth Outline Level</a:t>
            </a:r>
            <a:endParaRPr b="0" lang="en-US" sz="2000" spc="-1" strike="noStrike">
              <a:solidFill>
                <a:srgbClr val="000000"/>
              </a:solidFill>
              <a:latin typeface="Corbe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orbel"/>
              </a:rPr>
              <a:t>Seventh Outline Level</a:t>
            </a:r>
            <a:endParaRPr b="0" lang="en-US" sz="2000" spc="-1" strike="noStrike">
              <a:solidFill>
                <a:srgbClr val="000000"/>
              </a:solidFill>
              <a:latin typeface="Corbe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grpSp>
        <p:nvGrpSpPr>
          <p:cNvPr id="103" name="Group 1"/>
          <p:cNvGrpSpPr/>
          <p:nvPr/>
        </p:nvGrpSpPr>
        <p:grpSpPr>
          <a:xfrm>
            <a:off x="122400" y="0"/>
            <a:ext cx="1979640" cy="6857640"/>
            <a:chOff x="122400" y="0"/>
            <a:chExt cx="1979640" cy="6857640"/>
          </a:xfrm>
        </p:grpSpPr>
        <p:sp>
          <p:nvSpPr>
            <p:cNvPr id="104" name="CustomShape 2"/>
            <p:cNvSpPr/>
            <p:nvPr/>
          </p:nvSpPr>
          <p:spPr>
            <a:xfrm>
              <a:off x="371520" y="0"/>
              <a:ext cx="911520" cy="5328720"/>
            </a:xfrm>
            <a:custGeom>
              <a:avLst/>
              <a:gdLst/>
              <a:ahLst/>
              <a:rect l="l" t="t" r="r" b="b"/>
              <a:pathLst>
                <a:path w="707" h="3357">
                  <a:moveTo>
                    <a:pt x="0" y="3330"/>
                  </a:moveTo>
                  <a:lnTo>
                    <a:pt x="156" y="3357"/>
                  </a:lnTo>
                  <a:lnTo>
                    <a:pt x="707" y="0"/>
                  </a:lnTo>
                  <a:lnTo>
                    <a:pt x="547" y="0"/>
                  </a:lnTo>
                  <a:lnTo>
                    <a:pt x="0" y="3330"/>
                  </a:lnTo>
                  <a:close/>
                </a:path>
              </a:pathLst>
            </a:custGeom>
            <a:solidFill>
              <a:schemeClr val="accent1"/>
            </a:solidFill>
            <a:ln>
              <a:noFill/>
            </a:ln>
          </p:spPr>
          <p:style>
            <a:lnRef idx="0"/>
            <a:fillRef idx="0"/>
            <a:effectRef idx="0"/>
            <a:fontRef idx="minor"/>
          </p:style>
        </p:sp>
        <p:sp>
          <p:nvSpPr>
            <p:cNvPr id="105" name="CustomShape 3"/>
            <p:cNvSpPr/>
            <p:nvPr/>
          </p:nvSpPr>
          <p:spPr>
            <a:xfrm>
              <a:off x="122400" y="0"/>
              <a:ext cx="907560" cy="5276520"/>
            </a:xfrm>
            <a:custGeom>
              <a:avLst/>
              <a:gdLst/>
              <a:ahLst/>
              <a:rect l="l" t="t"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tyle>
            <a:lnRef idx="0"/>
            <a:fillRef idx="0"/>
            <a:effectRef idx="0"/>
            <a:fontRef idx="minor"/>
          </p:style>
        </p:sp>
        <p:sp>
          <p:nvSpPr>
            <p:cNvPr id="106" name="CustomShape 4"/>
            <p:cNvSpPr/>
            <p:nvPr/>
          </p:nvSpPr>
          <p:spPr>
            <a:xfrm>
              <a:off x="122400" y="5238720"/>
              <a:ext cx="997920" cy="1618920"/>
            </a:xfrm>
            <a:custGeom>
              <a:avLst/>
              <a:gdLst/>
              <a:ahLst/>
              <a:rect l="l" t="t" r="r" b="b"/>
              <a:pathLst>
                <a:path w="774" h="1020">
                  <a:moveTo>
                    <a:pt x="0" y="0"/>
                  </a:moveTo>
                  <a:lnTo>
                    <a:pt x="740" y="1020"/>
                  </a:lnTo>
                  <a:lnTo>
                    <a:pt x="774" y="1020"/>
                  </a:lnTo>
                  <a:lnTo>
                    <a:pt x="0" y="0"/>
                  </a:lnTo>
                  <a:close/>
                </a:path>
              </a:pathLst>
            </a:custGeom>
            <a:solidFill>
              <a:schemeClr val="tx1">
                <a:lumMod val="85000"/>
                <a:lumOff val="15000"/>
              </a:schemeClr>
            </a:solidFill>
            <a:ln>
              <a:noFill/>
            </a:ln>
          </p:spPr>
          <p:style>
            <a:lnRef idx="0"/>
            <a:fillRef idx="0"/>
            <a:effectRef idx="0"/>
            <a:fontRef idx="minor"/>
          </p:style>
        </p:sp>
        <p:sp>
          <p:nvSpPr>
            <p:cNvPr id="107" name="CustomShape 5"/>
            <p:cNvSpPr/>
            <p:nvPr/>
          </p:nvSpPr>
          <p:spPr>
            <a:xfrm>
              <a:off x="371520" y="5291280"/>
              <a:ext cx="1214640" cy="1566360"/>
            </a:xfrm>
            <a:custGeom>
              <a:avLst/>
              <a:gdLst/>
              <a:ahLst/>
              <a:rect l="l" t="t" r="r" b="b"/>
              <a:pathLst>
                <a:path w="942" h="987">
                  <a:moveTo>
                    <a:pt x="0" y="0"/>
                  </a:moveTo>
                  <a:lnTo>
                    <a:pt x="909" y="987"/>
                  </a:lnTo>
                  <a:lnTo>
                    <a:pt x="942" y="987"/>
                  </a:lnTo>
                  <a:lnTo>
                    <a:pt x="0" y="0"/>
                  </a:lnTo>
                  <a:close/>
                </a:path>
              </a:pathLst>
            </a:custGeom>
            <a:solidFill>
              <a:schemeClr val="accent1">
                <a:lumMod val="50000"/>
              </a:schemeClr>
            </a:solidFill>
            <a:ln>
              <a:noFill/>
            </a:ln>
          </p:spPr>
          <p:style>
            <a:lnRef idx="0"/>
            <a:fillRef idx="0"/>
            <a:effectRef idx="0"/>
            <a:fontRef idx="minor"/>
          </p:style>
        </p:sp>
        <p:sp>
          <p:nvSpPr>
            <p:cNvPr id="108" name="CustomShape 6"/>
            <p:cNvSpPr/>
            <p:nvPr/>
          </p:nvSpPr>
          <p:spPr>
            <a:xfrm>
              <a:off x="371520" y="5286240"/>
              <a:ext cx="1730520" cy="1571400"/>
            </a:xfrm>
            <a:custGeom>
              <a:avLst/>
              <a:gdLst/>
              <a:ahLst/>
              <a:rect l="l" t="t"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tyle>
            <a:lnRef idx="0"/>
            <a:fillRef idx="0"/>
            <a:effectRef idx="0"/>
            <a:fontRef idx="minor"/>
          </p:style>
        </p:sp>
        <p:sp>
          <p:nvSpPr>
            <p:cNvPr id="109" name="CustomShape 7"/>
            <p:cNvSpPr/>
            <p:nvPr/>
          </p:nvSpPr>
          <p:spPr>
            <a:xfrm>
              <a:off x="122400" y="5238720"/>
              <a:ext cx="1377360" cy="1618920"/>
            </a:xfrm>
            <a:custGeom>
              <a:avLst/>
              <a:gdLst/>
              <a:ahLst/>
              <a:rect l="l" t="t"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tyle>
            <a:lnRef idx="0"/>
            <a:fillRef idx="0"/>
            <a:effectRef idx="0"/>
            <a:fontRef idx="minor"/>
          </p:style>
        </p:sp>
      </p:grpSp>
      <p:sp>
        <p:nvSpPr>
          <p:cNvPr id="110" name="PlaceHolder 8"/>
          <p:cNvSpPr>
            <a:spLocks noGrp="1"/>
          </p:cNvSpPr>
          <p:nvPr>
            <p:ph type="title"/>
          </p:nvPr>
        </p:nvSpPr>
        <p:spPr>
          <a:xfrm>
            <a:off x="1206000" y="685800"/>
            <a:ext cx="8139960" cy="1752120"/>
          </a:xfrm>
          <a:prstGeom prst="rect">
            <a:avLst/>
          </a:prstGeom>
        </p:spPr>
        <p:txBody>
          <a:bodyPr anchor="ctr"/>
          <a:p>
            <a:pPr algn="ctr">
              <a:lnSpc>
                <a:spcPct val="100000"/>
              </a:lnSpc>
            </a:pPr>
            <a:r>
              <a:rPr b="0" lang="en-US" sz="4000" spc="-1" strike="noStrike">
                <a:solidFill>
                  <a:srgbClr val="000000"/>
                </a:solidFill>
                <a:latin typeface="Corbel"/>
              </a:rPr>
              <a:t>Click to edit Master title style</a:t>
            </a:r>
            <a:endParaRPr b="0" lang="en-US" sz="4000" spc="-1" strike="noStrike">
              <a:solidFill>
                <a:srgbClr val="000000"/>
              </a:solidFill>
              <a:latin typeface="Corbel"/>
            </a:endParaRPr>
          </a:p>
        </p:txBody>
      </p:sp>
      <p:sp>
        <p:nvSpPr>
          <p:cNvPr id="111" name="PlaceHolder 9"/>
          <p:cNvSpPr>
            <a:spLocks noGrp="1"/>
          </p:cNvSpPr>
          <p:nvPr>
            <p:ph type="body"/>
          </p:nvPr>
        </p:nvSpPr>
        <p:spPr>
          <a:xfrm>
            <a:off x="1206000" y="2666880"/>
            <a:ext cx="8139960" cy="3123720"/>
          </a:xfrm>
          <a:prstGeom prst="rect">
            <a:avLst/>
          </a:prstGeom>
        </p:spPr>
        <p:txBody>
          <a:bodyPr anchor="ctr"/>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Click to edit Master text styles</a:t>
            </a:r>
            <a:endParaRPr b="0" lang="en-US" sz="2400" spc="-1" strike="noStrike">
              <a:solidFill>
                <a:srgbClr val="000000"/>
              </a:solidFill>
              <a:latin typeface="Corbel"/>
            </a:endParaRPr>
          </a:p>
          <a:p>
            <a:pPr lvl="1" marL="743040" indent="-285480">
              <a:lnSpc>
                <a:spcPct val="100000"/>
              </a:lnSpc>
              <a:spcBef>
                <a:spcPts val="400"/>
              </a:spcBef>
              <a:spcAft>
                <a:spcPts val="601"/>
              </a:spcAft>
              <a:buClr>
                <a:srgbClr val="1287c3"/>
              </a:buClr>
              <a:buSzPct val="145000"/>
              <a:buFont typeface="Arial"/>
              <a:buChar char="•"/>
            </a:pPr>
            <a:r>
              <a:rPr b="0" lang="en-US" sz="2000" spc="-1" strike="noStrike">
                <a:solidFill>
                  <a:srgbClr val="000000"/>
                </a:solidFill>
                <a:latin typeface="Corbel"/>
              </a:rPr>
              <a:t>Second level</a:t>
            </a:r>
            <a:endParaRPr b="0" lang="en-US" sz="2000" spc="-1" strike="noStrike">
              <a:solidFill>
                <a:srgbClr val="000000"/>
              </a:solidFill>
              <a:latin typeface="Corbel"/>
            </a:endParaRPr>
          </a:p>
          <a:p>
            <a:pPr lvl="2" marL="12002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Third level</a:t>
            </a:r>
            <a:endParaRPr b="0" lang="en-US" sz="1800" spc="-1" strike="noStrike">
              <a:solidFill>
                <a:srgbClr val="000000"/>
              </a:solidFill>
              <a:latin typeface="Corbel"/>
            </a:endParaRPr>
          </a:p>
          <a:p>
            <a:pPr lvl="3" marL="1542960" indent="-171000">
              <a:lnSpc>
                <a:spcPct val="100000"/>
              </a:lnSpc>
              <a:spcBef>
                <a:spcPts val="320"/>
              </a:spcBef>
              <a:spcAft>
                <a:spcPts val="601"/>
              </a:spcAft>
              <a:buClr>
                <a:srgbClr val="1287c3"/>
              </a:buClr>
              <a:buSzPct val="145000"/>
              <a:buFont typeface="Arial"/>
              <a:buChar char="•"/>
            </a:pPr>
            <a:r>
              <a:rPr b="0" lang="en-US" sz="1600" spc="-1" strike="noStrike">
                <a:solidFill>
                  <a:srgbClr val="000000"/>
                </a:solidFill>
                <a:latin typeface="Corbel"/>
              </a:rPr>
              <a:t>Fourth level</a:t>
            </a:r>
            <a:endParaRPr b="0" lang="en-US" sz="1600" spc="-1" strike="noStrike">
              <a:solidFill>
                <a:srgbClr val="000000"/>
              </a:solidFill>
              <a:latin typeface="Corbel"/>
            </a:endParaRPr>
          </a:p>
          <a:p>
            <a:pPr lvl="4" marL="2000160" indent="-171000">
              <a:lnSpc>
                <a:spcPct val="100000"/>
              </a:lnSpc>
              <a:spcBef>
                <a:spcPts val="281"/>
              </a:spcBef>
              <a:spcAft>
                <a:spcPts val="601"/>
              </a:spcAft>
              <a:buClr>
                <a:srgbClr val="1287c3"/>
              </a:buClr>
              <a:buSzPct val="145000"/>
              <a:buFont typeface="Arial"/>
              <a:buChar char="•"/>
            </a:pPr>
            <a:r>
              <a:rPr b="0" lang="en-US" sz="1400" spc="-1" strike="noStrike">
                <a:solidFill>
                  <a:srgbClr val="000000"/>
                </a:solidFill>
                <a:latin typeface="Corbel"/>
              </a:rPr>
              <a:t>Fifth level</a:t>
            </a:r>
            <a:endParaRPr b="0" lang="en-US" sz="1400" spc="-1" strike="noStrike">
              <a:solidFill>
                <a:srgbClr val="000000"/>
              </a:solidFill>
              <a:latin typeface="Corbel"/>
            </a:endParaRPr>
          </a:p>
        </p:txBody>
      </p:sp>
      <p:sp>
        <p:nvSpPr>
          <p:cNvPr id="112" name="PlaceHolder 10"/>
          <p:cNvSpPr>
            <a:spLocks noGrp="1"/>
          </p:cNvSpPr>
          <p:nvPr>
            <p:ph type="dt"/>
          </p:nvPr>
        </p:nvSpPr>
        <p:spPr>
          <a:xfrm>
            <a:off x="7907760" y="5883120"/>
            <a:ext cx="928440" cy="364680"/>
          </a:xfrm>
          <a:prstGeom prst="rect">
            <a:avLst/>
          </a:prstGeom>
        </p:spPr>
        <p:txBody>
          <a:bodyPr anchor="ctr"/>
          <a:p>
            <a:pPr algn="r">
              <a:lnSpc>
                <a:spcPct val="100000"/>
              </a:lnSpc>
            </a:pPr>
            <a:fld id="{99DBF2BC-B90E-49DA-9A25-8540539706F9}" type="datetime3">
              <a:rPr b="0" lang="en-CA" sz="1000" spc="-1" strike="noStrike">
                <a:solidFill>
                  <a:srgbClr val="000000"/>
                </a:solidFill>
                <a:latin typeface="Corbel"/>
              </a:rPr>
              <a:t>March 29, 2020</a:t>
            </a:fld>
            <a:endParaRPr b="0" lang="en-CA" sz="1000" spc="-1" strike="noStrike">
              <a:latin typeface="Times New Roman"/>
            </a:endParaRPr>
          </a:p>
        </p:txBody>
      </p:sp>
      <p:sp>
        <p:nvSpPr>
          <p:cNvPr id="113" name="PlaceHolder 11"/>
          <p:cNvSpPr>
            <a:spLocks noGrp="1"/>
          </p:cNvSpPr>
          <p:nvPr>
            <p:ph type="ftr"/>
          </p:nvPr>
        </p:nvSpPr>
        <p:spPr>
          <a:xfrm>
            <a:off x="2089800" y="5883120"/>
            <a:ext cx="5755680" cy="364680"/>
          </a:xfrm>
          <a:prstGeom prst="rect">
            <a:avLst/>
          </a:prstGeom>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
        <p:nvSpPr>
          <p:cNvPr id="114" name="PlaceHolder 12"/>
          <p:cNvSpPr>
            <a:spLocks noGrp="1"/>
          </p:cNvSpPr>
          <p:nvPr>
            <p:ph type="sldNum"/>
          </p:nvPr>
        </p:nvSpPr>
        <p:spPr>
          <a:xfrm>
            <a:off x="8898480" y="5867280"/>
            <a:ext cx="447480" cy="364680"/>
          </a:xfrm>
          <a:prstGeom prst="rect">
            <a:avLst/>
          </a:prstGeom>
        </p:spPr>
        <p:txBody>
          <a:bodyPr anchor="ctr"/>
          <a:p>
            <a:pPr algn="r">
              <a:lnSpc>
                <a:spcPct val="100000"/>
              </a:lnSpc>
            </a:pPr>
            <a:fld id="{E3676930-8EE6-4E77-8197-B05BA5083D40}" type="slidenum">
              <a:rPr b="0" lang="en-CA" sz="1000" spc="-1" strike="noStrike">
                <a:solidFill>
                  <a:srgbClr val="000000"/>
                </a:solidFill>
                <a:latin typeface="Corbel"/>
              </a:rPr>
              <a:t>&lt;number&gt;</a:t>
            </a:fld>
            <a:endParaRPr b="0" lang="en-CA"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grpSp>
        <p:nvGrpSpPr>
          <p:cNvPr id="151" name="Group 1"/>
          <p:cNvGrpSpPr/>
          <p:nvPr/>
        </p:nvGrpSpPr>
        <p:grpSpPr>
          <a:xfrm>
            <a:off x="122400" y="0"/>
            <a:ext cx="1979640" cy="6857640"/>
            <a:chOff x="122400" y="0"/>
            <a:chExt cx="1979640" cy="6857640"/>
          </a:xfrm>
        </p:grpSpPr>
        <p:sp>
          <p:nvSpPr>
            <p:cNvPr id="152" name="CustomShape 2"/>
            <p:cNvSpPr/>
            <p:nvPr/>
          </p:nvSpPr>
          <p:spPr>
            <a:xfrm>
              <a:off x="371520" y="0"/>
              <a:ext cx="911520" cy="5328720"/>
            </a:xfrm>
            <a:custGeom>
              <a:avLst/>
              <a:gdLst/>
              <a:ahLst/>
              <a:rect l="l" t="t" r="r" b="b"/>
              <a:pathLst>
                <a:path w="707" h="3357">
                  <a:moveTo>
                    <a:pt x="0" y="3330"/>
                  </a:moveTo>
                  <a:lnTo>
                    <a:pt x="156" y="3357"/>
                  </a:lnTo>
                  <a:lnTo>
                    <a:pt x="707" y="0"/>
                  </a:lnTo>
                  <a:lnTo>
                    <a:pt x="547" y="0"/>
                  </a:lnTo>
                  <a:lnTo>
                    <a:pt x="0" y="3330"/>
                  </a:lnTo>
                  <a:close/>
                </a:path>
              </a:pathLst>
            </a:custGeom>
            <a:solidFill>
              <a:schemeClr val="accent1"/>
            </a:solidFill>
            <a:ln>
              <a:noFill/>
            </a:ln>
          </p:spPr>
          <p:style>
            <a:lnRef idx="0"/>
            <a:fillRef idx="0"/>
            <a:effectRef idx="0"/>
            <a:fontRef idx="minor"/>
          </p:style>
        </p:sp>
        <p:sp>
          <p:nvSpPr>
            <p:cNvPr id="153" name="CustomShape 3"/>
            <p:cNvSpPr/>
            <p:nvPr/>
          </p:nvSpPr>
          <p:spPr>
            <a:xfrm>
              <a:off x="122400" y="0"/>
              <a:ext cx="907560" cy="5276520"/>
            </a:xfrm>
            <a:custGeom>
              <a:avLst/>
              <a:gdLst/>
              <a:ahLst/>
              <a:rect l="l" t="t"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tyle>
            <a:lnRef idx="0"/>
            <a:fillRef idx="0"/>
            <a:effectRef idx="0"/>
            <a:fontRef idx="minor"/>
          </p:style>
        </p:sp>
        <p:sp>
          <p:nvSpPr>
            <p:cNvPr id="154" name="CustomShape 4"/>
            <p:cNvSpPr/>
            <p:nvPr/>
          </p:nvSpPr>
          <p:spPr>
            <a:xfrm>
              <a:off x="122400" y="5238720"/>
              <a:ext cx="997920" cy="1618920"/>
            </a:xfrm>
            <a:custGeom>
              <a:avLst/>
              <a:gdLst/>
              <a:ahLst/>
              <a:rect l="l" t="t" r="r" b="b"/>
              <a:pathLst>
                <a:path w="774" h="1020">
                  <a:moveTo>
                    <a:pt x="0" y="0"/>
                  </a:moveTo>
                  <a:lnTo>
                    <a:pt x="740" y="1020"/>
                  </a:lnTo>
                  <a:lnTo>
                    <a:pt x="774" y="1020"/>
                  </a:lnTo>
                  <a:lnTo>
                    <a:pt x="0" y="0"/>
                  </a:lnTo>
                  <a:close/>
                </a:path>
              </a:pathLst>
            </a:custGeom>
            <a:solidFill>
              <a:schemeClr val="tx1">
                <a:lumMod val="85000"/>
                <a:lumOff val="15000"/>
              </a:schemeClr>
            </a:solidFill>
            <a:ln>
              <a:noFill/>
            </a:ln>
          </p:spPr>
          <p:style>
            <a:lnRef idx="0"/>
            <a:fillRef idx="0"/>
            <a:effectRef idx="0"/>
            <a:fontRef idx="minor"/>
          </p:style>
        </p:sp>
        <p:sp>
          <p:nvSpPr>
            <p:cNvPr id="155" name="CustomShape 5"/>
            <p:cNvSpPr/>
            <p:nvPr/>
          </p:nvSpPr>
          <p:spPr>
            <a:xfrm>
              <a:off x="371520" y="5291280"/>
              <a:ext cx="1214640" cy="1566360"/>
            </a:xfrm>
            <a:custGeom>
              <a:avLst/>
              <a:gdLst/>
              <a:ahLst/>
              <a:rect l="l" t="t" r="r" b="b"/>
              <a:pathLst>
                <a:path w="942" h="987">
                  <a:moveTo>
                    <a:pt x="0" y="0"/>
                  </a:moveTo>
                  <a:lnTo>
                    <a:pt x="909" y="987"/>
                  </a:lnTo>
                  <a:lnTo>
                    <a:pt x="942" y="987"/>
                  </a:lnTo>
                  <a:lnTo>
                    <a:pt x="0" y="0"/>
                  </a:lnTo>
                  <a:close/>
                </a:path>
              </a:pathLst>
            </a:custGeom>
            <a:solidFill>
              <a:schemeClr val="accent1">
                <a:lumMod val="50000"/>
              </a:schemeClr>
            </a:solidFill>
            <a:ln>
              <a:noFill/>
            </a:ln>
          </p:spPr>
          <p:style>
            <a:lnRef idx="0"/>
            <a:fillRef idx="0"/>
            <a:effectRef idx="0"/>
            <a:fontRef idx="minor"/>
          </p:style>
        </p:sp>
        <p:sp>
          <p:nvSpPr>
            <p:cNvPr id="156" name="CustomShape 6"/>
            <p:cNvSpPr/>
            <p:nvPr/>
          </p:nvSpPr>
          <p:spPr>
            <a:xfrm>
              <a:off x="371520" y="5286240"/>
              <a:ext cx="1730520" cy="1571400"/>
            </a:xfrm>
            <a:custGeom>
              <a:avLst/>
              <a:gdLst/>
              <a:ahLst/>
              <a:rect l="l" t="t"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tyle>
            <a:lnRef idx="0"/>
            <a:fillRef idx="0"/>
            <a:effectRef idx="0"/>
            <a:fontRef idx="minor"/>
          </p:style>
        </p:sp>
        <p:sp>
          <p:nvSpPr>
            <p:cNvPr id="157" name="CustomShape 7"/>
            <p:cNvSpPr/>
            <p:nvPr/>
          </p:nvSpPr>
          <p:spPr>
            <a:xfrm>
              <a:off x="122400" y="5238720"/>
              <a:ext cx="1377360" cy="1618920"/>
            </a:xfrm>
            <a:custGeom>
              <a:avLst/>
              <a:gdLst/>
              <a:ahLst/>
              <a:rect l="l" t="t"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tyle>
            <a:lnRef idx="0"/>
            <a:fillRef idx="0"/>
            <a:effectRef idx="0"/>
            <a:fontRef idx="minor"/>
          </p:style>
        </p:sp>
      </p:grpSp>
      <p:sp>
        <p:nvSpPr>
          <p:cNvPr id="158" name="PlaceHolder 8"/>
          <p:cNvSpPr>
            <a:spLocks noGrp="1"/>
          </p:cNvSpPr>
          <p:nvPr>
            <p:ph type="title"/>
          </p:nvPr>
        </p:nvSpPr>
        <p:spPr>
          <a:xfrm>
            <a:off x="1206000" y="685800"/>
            <a:ext cx="8139960" cy="1752120"/>
          </a:xfrm>
          <a:prstGeom prst="rect">
            <a:avLst/>
          </a:prstGeom>
        </p:spPr>
        <p:txBody>
          <a:bodyPr anchor="ctr"/>
          <a:p>
            <a:pPr algn="ctr">
              <a:lnSpc>
                <a:spcPct val="100000"/>
              </a:lnSpc>
            </a:pPr>
            <a:r>
              <a:rPr b="0" lang="en-US" sz="4000" spc="-1" strike="noStrike">
                <a:solidFill>
                  <a:srgbClr val="000000"/>
                </a:solidFill>
                <a:latin typeface="Corbel"/>
              </a:rPr>
              <a:t>Click to edit Master title style</a:t>
            </a:r>
            <a:endParaRPr b="0" lang="en-US" sz="4000" spc="-1" strike="noStrike">
              <a:solidFill>
                <a:srgbClr val="000000"/>
              </a:solidFill>
              <a:latin typeface="Corbel"/>
            </a:endParaRPr>
          </a:p>
        </p:txBody>
      </p:sp>
      <p:sp>
        <p:nvSpPr>
          <p:cNvPr id="159" name="PlaceHolder 9"/>
          <p:cNvSpPr>
            <a:spLocks noGrp="1"/>
          </p:cNvSpPr>
          <p:nvPr>
            <p:ph type="body"/>
          </p:nvPr>
        </p:nvSpPr>
        <p:spPr>
          <a:xfrm>
            <a:off x="1206000" y="2666880"/>
            <a:ext cx="3976920" cy="3123720"/>
          </a:xfrm>
          <a:prstGeom prst="rect">
            <a:avLst/>
          </a:prstGeom>
        </p:spPr>
        <p:txBody>
          <a:bodyPr anchor="ctr">
            <a:normAutofit/>
          </a:bodyPr>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Click to edit Master text styles</a:t>
            </a:r>
            <a:endParaRPr b="0" lang="en-US" sz="1800" spc="-1" strike="noStrike">
              <a:solidFill>
                <a:srgbClr val="000000"/>
              </a:solidFill>
              <a:latin typeface="Corbel"/>
            </a:endParaRPr>
          </a:p>
          <a:p>
            <a:pPr lvl="1" marL="743040" indent="-285480">
              <a:lnSpc>
                <a:spcPct val="100000"/>
              </a:lnSpc>
              <a:spcBef>
                <a:spcPts val="320"/>
              </a:spcBef>
              <a:spcAft>
                <a:spcPts val="601"/>
              </a:spcAft>
              <a:buClr>
                <a:srgbClr val="1287c3"/>
              </a:buClr>
              <a:buSzPct val="145000"/>
              <a:buFont typeface="Arial"/>
              <a:buChar char="•"/>
            </a:pPr>
            <a:r>
              <a:rPr b="0" lang="en-US" sz="1600" spc="-1" strike="noStrike">
                <a:solidFill>
                  <a:srgbClr val="000000"/>
                </a:solidFill>
                <a:latin typeface="Corbel"/>
              </a:rPr>
              <a:t>Second level</a:t>
            </a:r>
            <a:endParaRPr b="0" lang="en-US" sz="1600" spc="-1" strike="noStrike">
              <a:solidFill>
                <a:srgbClr val="000000"/>
              </a:solidFill>
              <a:latin typeface="Corbel"/>
            </a:endParaRPr>
          </a:p>
          <a:p>
            <a:pPr lvl="2" marL="1200240" indent="-285480">
              <a:lnSpc>
                <a:spcPct val="100000"/>
              </a:lnSpc>
              <a:spcBef>
                <a:spcPts val="281"/>
              </a:spcBef>
              <a:spcAft>
                <a:spcPts val="601"/>
              </a:spcAft>
              <a:buClr>
                <a:srgbClr val="1287c3"/>
              </a:buClr>
              <a:buSzPct val="145000"/>
              <a:buFont typeface="Arial"/>
              <a:buChar char="•"/>
            </a:pPr>
            <a:r>
              <a:rPr b="0" lang="en-US" sz="1400" spc="-1" strike="noStrike">
                <a:solidFill>
                  <a:srgbClr val="000000"/>
                </a:solidFill>
                <a:latin typeface="Corbel"/>
              </a:rPr>
              <a:t>Third level</a:t>
            </a:r>
            <a:endParaRPr b="0" lang="en-US" sz="1400" spc="-1" strike="noStrike">
              <a:solidFill>
                <a:srgbClr val="000000"/>
              </a:solidFill>
              <a:latin typeface="Corbel"/>
            </a:endParaRPr>
          </a:p>
          <a:p>
            <a:pPr lvl="3" marL="1542960" indent="-171000">
              <a:lnSpc>
                <a:spcPct val="100000"/>
              </a:lnSpc>
              <a:spcBef>
                <a:spcPts val="241"/>
              </a:spcBef>
              <a:spcAft>
                <a:spcPts val="601"/>
              </a:spcAft>
              <a:buClr>
                <a:srgbClr val="1287c3"/>
              </a:buClr>
              <a:buSzPct val="145000"/>
              <a:buFont typeface="Arial"/>
              <a:buChar char="•"/>
            </a:pPr>
            <a:r>
              <a:rPr b="0" lang="en-US" sz="1200" spc="-1" strike="noStrike">
                <a:solidFill>
                  <a:srgbClr val="000000"/>
                </a:solidFill>
                <a:latin typeface="Corbel"/>
              </a:rPr>
              <a:t>Fourth level</a:t>
            </a:r>
            <a:endParaRPr b="0" lang="en-US" sz="1200" spc="-1" strike="noStrike">
              <a:solidFill>
                <a:srgbClr val="000000"/>
              </a:solidFill>
              <a:latin typeface="Corbel"/>
            </a:endParaRPr>
          </a:p>
          <a:p>
            <a:pPr lvl="4" marL="2000160" indent="-171000">
              <a:lnSpc>
                <a:spcPct val="100000"/>
              </a:lnSpc>
              <a:spcBef>
                <a:spcPts val="241"/>
              </a:spcBef>
              <a:spcAft>
                <a:spcPts val="601"/>
              </a:spcAft>
              <a:buClr>
                <a:srgbClr val="1287c3"/>
              </a:buClr>
              <a:buSzPct val="145000"/>
              <a:buFont typeface="Arial"/>
              <a:buChar char="•"/>
            </a:pPr>
            <a:r>
              <a:rPr b="0" lang="en-US" sz="1200" spc="-1" strike="noStrike">
                <a:solidFill>
                  <a:srgbClr val="000000"/>
                </a:solidFill>
                <a:latin typeface="Corbel"/>
              </a:rPr>
              <a:t>Fifth level</a:t>
            </a:r>
            <a:endParaRPr b="0" lang="en-US" sz="1200" spc="-1" strike="noStrike">
              <a:solidFill>
                <a:srgbClr val="000000"/>
              </a:solidFill>
              <a:latin typeface="Corbel"/>
            </a:endParaRPr>
          </a:p>
        </p:txBody>
      </p:sp>
      <p:sp>
        <p:nvSpPr>
          <p:cNvPr id="160" name="PlaceHolder 10"/>
          <p:cNvSpPr>
            <a:spLocks noGrp="1"/>
          </p:cNvSpPr>
          <p:nvPr>
            <p:ph type="body"/>
          </p:nvPr>
        </p:nvSpPr>
        <p:spPr>
          <a:xfrm>
            <a:off x="5369040" y="2666880"/>
            <a:ext cx="3976920" cy="3123720"/>
          </a:xfrm>
          <a:prstGeom prst="rect">
            <a:avLst/>
          </a:prstGeom>
        </p:spPr>
        <p:txBody>
          <a:bodyPr anchor="ctr">
            <a:normAutofit/>
          </a:bodyPr>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Click to edit Master text styles</a:t>
            </a:r>
            <a:endParaRPr b="0" lang="en-US" sz="1800" spc="-1" strike="noStrike">
              <a:solidFill>
                <a:srgbClr val="000000"/>
              </a:solidFill>
              <a:latin typeface="Corbel"/>
            </a:endParaRPr>
          </a:p>
          <a:p>
            <a:pPr lvl="1" marL="743040" indent="-285480">
              <a:lnSpc>
                <a:spcPct val="100000"/>
              </a:lnSpc>
              <a:spcBef>
                <a:spcPts val="320"/>
              </a:spcBef>
              <a:spcAft>
                <a:spcPts val="601"/>
              </a:spcAft>
              <a:buClr>
                <a:srgbClr val="1287c3"/>
              </a:buClr>
              <a:buSzPct val="145000"/>
              <a:buFont typeface="Arial"/>
              <a:buChar char="•"/>
            </a:pPr>
            <a:r>
              <a:rPr b="0" lang="en-US" sz="1600" spc="-1" strike="noStrike">
                <a:solidFill>
                  <a:srgbClr val="000000"/>
                </a:solidFill>
                <a:latin typeface="Corbel"/>
              </a:rPr>
              <a:t>Second level</a:t>
            </a:r>
            <a:endParaRPr b="0" lang="en-US" sz="1600" spc="-1" strike="noStrike">
              <a:solidFill>
                <a:srgbClr val="000000"/>
              </a:solidFill>
              <a:latin typeface="Corbel"/>
            </a:endParaRPr>
          </a:p>
          <a:p>
            <a:pPr lvl="2" marL="1200240" indent="-285480">
              <a:lnSpc>
                <a:spcPct val="100000"/>
              </a:lnSpc>
              <a:spcBef>
                <a:spcPts val="281"/>
              </a:spcBef>
              <a:spcAft>
                <a:spcPts val="601"/>
              </a:spcAft>
              <a:buClr>
                <a:srgbClr val="1287c3"/>
              </a:buClr>
              <a:buSzPct val="145000"/>
              <a:buFont typeface="Arial"/>
              <a:buChar char="•"/>
            </a:pPr>
            <a:r>
              <a:rPr b="0" lang="en-US" sz="1400" spc="-1" strike="noStrike">
                <a:solidFill>
                  <a:srgbClr val="000000"/>
                </a:solidFill>
                <a:latin typeface="Corbel"/>
              </a:rPr>
              <a:t>Third level</a:t>
            </a:r>
            <a:endParaRPr b="0" lang="en-US" sz="1400" spc="-1" strike="noStrike">
              <a:solidFill>
                <a:srgbClr val="000000"/>
              </a:solidFill>
              <a:latin typeface="Corbel"/>
            </a:endParaRPr>
          </a:p>
          <a:p>
            <a:pPr lvl="3" marL="1542960" indent="-171000">
              <a:lnSpc>
                <a:spcPct val="100000"/>
              </a:lnSpc>
              <a:spcBef>
                <a:spcPts val="241"/>
              </a:spcBef>
              <a:spcAft>
                <a:spcPts val="601"/>
              </a:spcAft>
              <a:buClr>
                <a:srgbClr val="1287c3"/>
              </a:buClr>
              <a:buSzPct val="145000"/>
              <a:buFont typeface="Arial"/>
              <a:buChar char="•"/>
            </a:pPr>
            <a:r>
              <a:rPr b="0" lang="en-US" sz="1200" spc="-1" strike="noStrike">
                <a:solidFill>
                  <a:srgbClr val="000000"/>
                </a:solidFill>
                <a:latin typeface="Corbel"/>
              </a:rPr>
              <a:t>Fourth level</a:t>
            </a:r>
            <a:endParaRPr b="0" lang="en-US" sz="1200" spc="-1" strike="noStrike">
              <a:solidFill>
                <a:srgbClr val="000000"/>
              </a:solidFill>
              <a:latin typeface="Corbel"/>
            </a:endParaRPr>
          </a:p>
          <a:p>
            <a:pPr lvl="4" marL="2000160" indent="-171000">
              <a:lnSpc>
                <a:spcPct val="100000"/>
              </a:lnSpc>
              <a:spcBef>
                <a:spcPts val="241"/>
              </a:spcBef>
              <a:spcAft>
                <a:spcPts val="601"/>
              </a:spcAft>
              <a:buClr>
                <a:srgbClr val="1287c3"/>
              </a:buClr>
              <a:buSzPct val="145000"/>
              <a:buFont typeface="Arial"/>
              <a:buChar char="•"/>
            </a:pPr>
            <a:r>
              <a:rPr b="0" lang="en-US" sz="1200" spc="-1" strike="noStrike">
                <a:solidFill>
                  <a:srgbClr val="000000"/>
                </a:solidFill>
                <a:latin typeface="Corbel"/>
              </a:rPr>
              <a:t>Fifth level</a:t>
            </a:r>
            <a:endParaRPr b="0" lang="en-US" sz="1200" spc="-1" strike="noStrike">
              <a:solidFill>
                <a:srgbClr val="000000"/>
              </a:solidFill>
              <a:latin typeface="Corbel"/>
            </a:endParaRPr>
          </a:p>
        </p:txBody>
      </p:sp>
      <p:sp>
        <p:nvSpPr>
          <p:cNvPr id="161" name="PlaceHolder 11"/>
          <p:cNvSpPr>
            <a:spLocks noGrp="1"/>
          </p:cNvSpPr>
          <p:nvPr>
            <p:ph type="dt"/>
          </p:nvPr>
        </p:nvSpPr>
        <p:spPr>
          <a:xfrm>
            <a:off x="7907760" y="5883120"/>
            <a:ext cx="928440" cy="364680"/>
          </a:xfrm>
          <a:prstGeom prst="rect">
            <a:avLst/>
          </a:prstGeom>
        </p:spPr>
        <p:txBody>
          <a:bodyPr anchor="ctr"/>
          <a:p>
            <a:pPr algn="r">
              <a:lnSpc>
                <a:spcPct val="100000"/>
              </a:lnSpc>
            </a:pPr>
            <a:fld id="{DDA21823-E99B-4539-A628-B517D22703AD}" type="datetime3">
              <a:rPr b="0" lang="en-CA" sz="1000" spc="-1" strike="noStrike">
                <a:solidFill>
                  <a:srgbClr val="000000"/>
                </a:solidFill>
                <a:latin typeface="Corbel"/>
              </a:rPr>
              <a:t>March 29, 2020</a:t>
            </a:fld>
            <a:endParaRPr b="0" lang="en-CA" sz="1000" spc="-1" strike="noStrike">
              <a:latin typeface="Times New Roman"/>
            </a:endParaRPr>
          </a:p>
        </p:txBody>
      </p:sp>
      <p:sp>
        <p:nvSpPr>
          <p:cNvPr id="162" name="PlaceHolder 12"/>
          <p:cNvSpPr>
            <a:spLocks noGrp="1"/>
          </p:cNvSpPr>
          <p:nvPr>
            <p:ph type="ftr"/>
          </p:nvPr>
        </p:nvSpPr>
        <p:spPr>
          <a:xfrm>
            <a:off x="2089800" y="5883120"/>
            <a:ext cx="5755680" cy="364680"/>
          </a:xfrm>
          <a:prstGeom prst="rect">
            <a:avLst/>
          </a:prstGeom>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
        <p:nvSpPr>
          <p:cNvPr id="163" name="PlaceHolder 13"/>
          <p:cNvSpPr>
            <a:spLocks noGrp="1"/>
          </p:cNvSpPr>
          <p:nvPr>
            <p:ph type="sldNum"/>
          </p:nvPr>
        </p:nvSpPr>
        <p:spPr>
          <a:xfrm>
            <a:off x="8898480" y="5883120"/>
            <a:ext cx="447480" cy="364680"/>
          </a:xfrm>
          <a:prstGeom prst="rect">
            <a:avLst/>
          </a:prstGeom>
        </p:spPr>
        <p:txBody>
          <a:bodyPr anchor="ctr"/>
          <a:p>
            <a:pPr algn="r">
              <a:lnSpc>
                <a:spcPct val="100000"/>
              </a:lnSpc>
            </a:pPr>
            <a:fld id="{EDDFC033-D6A8-46CD-BCCB-2DE704F1B857}" type="slidenum">
              <a:rPr b="0" lang="en-CA" sz="1000" spc="-1" strike="noStrike">
                <a:solidFill>
                  <a:srgbClr val="000000"/>
                </a:solidFill>
                <a:latin typeface="Corbel"/>
              </a:rPr>
              <a:t>&lt;number&gt;</a:t>
            </a:fld>
            <a:endParaRPr b="0" lang="en-CA"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grpSp>
        <p:nvGrpSpPr>
          <p:cNvPr id="200" name="Group 1"/>
          <p:cNvGrpSpPr/>
          <p:nvPr/>
        </p:nvGrpSpPr>
        <p:grpSpPr>
          <a:xfrm>
            <a:off x="122400" y="0"/>
            <a:ext cx="1979640" cy="6857640"/>
            <a:chOff x="122400" y="0"/>
            <a:chExt cx="1979640" cy="6857640"/>
          </a:xfrm>
        </p:grpSpPr>
        <p:sp>
          <p:nvSpPr>
            <p:cNvPr id="201" name="CustomShape 2"/>
            <p:cNvSpPr/>
            <p:nvPr/>
          </p:nvSpPr>
          <p:spPr>
            <a:xfrm>
              <a:off x="371520" y="0"/>
              <a:ext cx="911520" cy="5328720"/>
            </a:xfrm>
            <a:custGeom>
              <a:avLst/>
              <a:gdLst/>
              <a:ahLst/>
              <a:rect l="l" t="t" r="r" b="b"/>
              <a:pathLst>
                <a:path w="707" h="3357">
                  <a:moveTo>
                    <a:pt x="0" y="3330"/>
                  </a:moveTo>
                  <a:lnTo>
                    <a:pt x="156" y="3357"/>
                  </a:lnTo>
                  <a:lnTo>
                    <a:pt x="707" y="0"/>
                  </a:lnTo>
                  <a:lnTo>
                    <a:pt x="547" y="0"/>
                  </a:lnTo>
                  <a:lnTo>
                    <a:pt x="0" y="3330"/>
                  </a:lnTo>
                  <a:close/>
                </a:path>
              </a:pathLst>
            </a:custGeom>
            <a:solidFill>
              <a:schemeClr val="accent1"/>
            </a:solidFill>
            <a:ln>
              <a:noFill/>
            </a:ln>
          </p:spPr>
          <p:style>
            <a:lnRef idx="0"/>
            <a:fillRef idx="0"/>
            <a:effectRef idx="0"/>
            <a:fontRef idx="minor"/>
          </p:style>
        </p:sp>
        <p:sp>
          <p:nvSpPr>
            <p:cNvPr id="202" name="CustomShape 3"/>
            <p:cNvSpPr/>
            <p:nvPr/>
          </p:nvSpPr>
          <p:spPr>
            <a:xfrm>
              <a:off x="122400" y="0"/>
              <a:ext cx="907560" cy="5276520"/>
            </a:xfrm>
            <a:custGeom>
              <a:avLst/>
              <a:gdLst/>
              <a:ahLst/>
              <a:rect l="l" t="t"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tyle>
            <a:lnRef idx="0"/>
            <a:fillRef idx="0"/>
            <a:effectRef idx="0"/>
            <a:fontRef idx="minor"/>
          </p:style>
        </p:sp>
        <p:sp>
          <p:nvSpPr>
            <p:cNvPr id="203" name="CustomShape 4"/>
            <p:cNvSpPr/>
            <p:nvPr/>
          </p:nvSpPr>
          <p:spPr>
            <a:xfrm>
              <a:off x="122400" y="5238720"/>
              <a:ext cx="997920" cy="1618920"/>
            </a:xfrm>
            <a:custGeom>
              <a:avLst/>
              <a:gdLst/>
              <a:ahLst/>
              <a:rect l="l" t="t" r="r" b="b"/>
              <a:pathLst>
                <a:path w="774" h="1020">
                  <a:moveTo>
                    <a:pt x="0" y="0"/>
                  </a:moveTo>
                  <a:lnTo>
                    <a:pt x="740" y="1020"/>
                  </a:lnTo>
                  <a:lnTo>
                    <a:pt x="774" y="1020"/>
                  </a:lnTo>
                  <a:lnTo>
                    <a:pt x="0" y="0"/>
                  </a:lnTo>
                  <a:close/>
                </a:path>
              </a:pathLst>
            </a:custGeom>
            <a:solidFill>
              <a:schemeClr val="tx1">
                <a:lumMod val="85000"/>
                <a:lumOff val="15000"/>
              </a:schemeClr>
            </a:solidFill>
            <a:ln>
              <a:noFill/>
            </a:ln>
          </p:spPr>
          <p:style>
            <a:lnRef idx="0"/>
            <a:fillRef idx="0"/>
            <a:effectRef idx="0"/>
            <a:fontRef idx="minor"/>
          </p:style>
        </p:sp>
        <p:sp>
          <p:nvSpPr>
            <p:cNvPr id="204" name="CustomShape 5"/>
            <p:cNvSpPr/>
            <p:nvPr/>
          </p:nvSpPr>
          <p:spPr>
            <a:xfrm>
              <a:off x="371520" y="5291280"/>
              <a:ext cx="1214640" cy="1566360"/>
            </a:xfrm>
            <a:custGeom>
              <a:avLst/>
              <a:gdLst/>
              <a:ahLst/>
              <a:rect l="l" t="t" r="r" b="b"/>
              <a:pathLst>
                <a:path w="942" h="987">
                  <a:moveTo>
                    <a:pt x="0" y="0"/>
                  </a:moveTo>
                  <a:lnTo>
                    <a:pt x="909" y="987"/>
                  </a:lnTo>
                  <a:lnTo>
                    <a:pt x="942" y="987"/>
                  </a:lnTo>
                  <a:lnTo>
                    <a:pt x="0" y="0"/>
                  </a:lnTo>
                  <a:close/>
                </a:path>
              </a:pathLst>
            </a:custGeom>
            <a:solidFill>
              <a:schemeClr val="accent1">
                <a:lumMod val="50000"/>
              </a:schemeClr>
            </a:solidFill>
            <a:ln>
              <a:noFill/>
            </a:ln>
          </p:spPr>
          <p:style>
            <a:lnRef idx="0"/>
            <a:fillRef idx="0"/>
            <a:effectRef idx="0"/>
            <a:fontRef idx="minor"/>
          </p:style>
        </p:sp>
        <p:sp>
          <p:nvSpPr>
            <p:cNvPr id="205" name="CustomShape 6"/>
            <p:cNvSpPr/>
            <p:nvPr/>
          </p:nvSpPr>
          <p:spPr>
            <a:xfrm>
              <a:off x="371520" y="5286240"/>
              <a:ext cx="1730520" cy="1571400"/>
            </a:xfrm>
            <a:custGeom>
              <a:avLst/>
              <a:gdLst/>
              <a:ahLst/>
              <a:rect l="l" t="t"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tyle>
            <a:lnRef idx="0"/>
            <a:fillRef idx="0"/>
            <a:effectRef idx="0"/>
            <a:fontRef idx="minor"/>
          </p:style>
        </p:sp>
        <p:sp>
          <p:nvSpPr>
            <p:cNvPr id="206" name="CustomShape 7"/>
            <p:cNvSpPr/>
            <p:nvPr/>
          </p:nvSpPr>
          <p:spPr>
            <a:xfrm>
              <a:off x="122400" y="5238720"/>
              <a:ext cx="1377360" cy="1618920"/>
            </a:xfrm>
            <a:custGeom>
              <a:avLst/>
              <a:gdLst/>
              <a:ahLst/>
              <a:rect l="l" t="t"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tyle>
            <a:lnRef idx="0"/>
            <a:fillRef idx="0"/>
            <a:effectRef idx="0"/>
            <a:fontRef idx="minor"/>
          </p:style>
        </p:sp>
      </p:grpSp>
      <p:sp>
        <p:nvSpPr>
          <p:cNvPr id="207" name="PlaceHolder 8"/>
          <p:cNvSpPr>
            <a:spLocks noGrp="1"/>
          </p:cNvSpPr>
          <p:nvPr>
            <p:ph type="title"/>
          </p:nvPr>
        </p:nvSpPr>
        <p:spPr>
          <a:xfrm>
            <a:off x="1206000" y="685800"/>
            <a:ext cx="8139960" cy="1752120"/>
          </a:xfrm>
          <a:prstGeom prst="rect">
            <a:avLst/>
          </a:prstGeom>
        </p:spPr>
        <p:txBody>
          <a:bodyPr anchor="ctr"/>
          <a:p>
            <a:pPr algn="ctr">
              <a:lnSpc>
                <a:spcPct val="100000"/>
              </a:lnSpc>
            </a:pPr>
            <a:r>
              <a:rPr b="0" lang="en-US" sz="4000" spc="-1" strike="noStrike">
                <a:solidFill>
                  <a:srgbClr val="000000"/>
                </a:solidFill>
                <a:latin typeface="Corbel"/>
              </a:rPr>
              <a:t>Click to edit Master title style</a:t>
            </a:r>
            <a:endParaRPr b="0" lang="en-US" sz="4000" spc="-1" strike="noStrike">
              <a:solidFill>
                <a:srgbClr val="000000"/>
              </a:solidFill>
              <a:latin typeface="Corbel"/>
            </a:endParaRPr>
          </a:p>
        </p:txBody>
      </p:sp>
      <p:sp>
        <p:nvSpPr>
          <p:cNvPr id="208" name="PlaceHolder 9"/>
          <p:cNvSpPr>
            <a:spLocks noGrp="1"/>
          </p:cNvSpPr>
          <p:nvPr>
            <p:ph type="body"/>
          </p:nvPr>
        </p:nvSpPr>
        <p:spPr>
          <a:xfrm>
            <a:off x="1440000" y="2658600"/>
            <a:ext cx="3742920" cy="576000"/>
          </a:xfrm>
          <a:prstGeom prst="rect">
            <a:avLst/>
          </a:prstGeom>
        </p:spPr>
        <p:txBody>
          <a:bodyPr anchor="b"/>
          <a:p>
            <a:pPr>
              <a:lnSpc>
                <a:spcPct val="100000"/>
              </a:lnSpc>
              <a:spcBef>
                <a:spcPts val="561"/>
              </a:spcBef>
              <a:spcAft>
                <a:spcPts val="601"/>
              </a:spcAft>
            </a:pPr>
            <a:r>
              <a:rPr b="0" lang="en-US" sz="2800" spc="-1" strike="noStrike">
                <a:solidFill>
                  <a:srgbClr val="1287c3"/>
                </a:solidFill>
                <a:latin typeface="Corbel"/>
              </a:rPr>
              <a:t>Click to edit Master text styles</a:t>
            </a:r>
            <a:endParaRPr b="0" lang="en-US" sz="2800" spc="-1" strike="noStrike">
              <a:solidFill>
                <a:srgbClr val="000000"/>
              </a:solidFill>
              <a:latin typeface="Corbel"/>
            </a:endParaRPr>
          </a:p>
        </p:txBody>
      </p:sp>
      <p:sp>
        <p:nvSpPr>
          <p:cNvPr id="209" name="PlaceHolder 10"/>
          <p:cNvSpPr>
            <a:spLocks noGrp="1"/>
          </p:cNvSpPr>
          <p:nvPr>
            <p:ph type="body"/>
          </p:nvPr>
        </p:nvSpPr>
        <p:spPr>
          <a:xfrm>
            <a:off x="1206000" y="3335400"/>
            <a:ext cx="3976920" cy="2455560"/>
          </a:xfrm>
          <a:prstGeom prst="rect">
            <a:avLst/>
          </a:prstGeom>
        </p:spPr>
        <p:txBody>
          <a:bodyPr>
            <a:normAutofit/>
          </a:bodyPr>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Click to edit Master text styles</a:t>
            </a:r>
            <a:endParaRPr b="0" lang="en-US" sz="1800" spc="-1" strike="noStrike">
              <a:solidFill>
                <a:srgbClr val="000000"/>
              </a:solidFill>
              <a:latin typeface="Corbel"/>
            </a:endParaRPr>
          </a:p>
          <a:p>
            <a:pPr lvl="1" marL="743040" indent="-285480">
              <a:lnSpc>
                <a:spcPct val="100000"/>
              </a:lnSpc>
              <a:spcBef>
                <a:spcPts val="320"/>
              </a:spcBef>
              <a:spcAft>
                <a:spcPts val="601"/>
              </a:spcAft>
              <a:buClr>
                <a:srgbClr val="1287c3"/>
              </a:buClr>
              <a:buSzPct val="145000"/>
              <a:buFont typeface="Arial"/>
              <a:buChar char="•"/>
            </a:pPr>
            <a:r>
              <a:rPr b="0" lang="en-US" sz="1600" spc="-1" strike="noStrike">
                <a:solidFill>
                  <a:srgbClr val="000000"/>
                </a:solidFill>
                <a:latin typeface="Corbel"/>
              </a:rPr>
              <a:t>Second level</a:t>
            </a:r>
            <a:endParaRPr b="0" lang="en-US" sz="1600" spc="-1" strike="noStrike">
              <a:solidFill>
                <a:srgbClr val="000000"/>
              </a:solidFill>
              <a:latin typeface="Corbel"/>
            </a:endParaRPr>
          </a:p>
          <a:p>
            <a:pPr lvl="2" marL="1200240" indent="-285480">
              <a:lnSpc>
                <a:spcPct val="100000"/>
              </a:lnSpc>
              <a:spcBef>
                <a:spcPts val="281"/>
              </a:spcBef>
              <a:spcAft>
                <a:spcPts val="601"/>
              </a:spcAft>
              <a:buClr>
                <a:srgbClr val="1287c3"/>
              </a:buClr>
              <a:buSzPct val="145000"/>
              <a:buFont typeface="Arial"/>
              <a:buChar char="•"/>
            </a:pPr>
            <a:r>
              <a:rPr b="0" lang="en-US" sz="1400" spc="-1" strike="noStrike">
                <a:solidFill>
                  <a:srgbClr val="000000"/>
                </a:solidFill>
                <a:latin typeface="Corbel"/>
              </a:rPr>
              <a:t>Third level</a:t>
            </a:r>
            <a:endParaRPr b="0" lang="en-US" sz="1400" spc="-1" strike="noStrike">
              <a:solidFill>
                <a:srgbClr val="000000"/>
              </a:solidFill>
              <a:latin typeface="Corbel"/>
            </a:endParaRPr>
          </a:p>
          <a:p>
            <a:pPr lvl="3" marL="1542960" indent="-171000">
              <a:lnSpc>
                <a:spcPct val="100000"/>
              </a:lnSpc>
              <a:spcBef>
                <a:spcPts val="241"/>
              </a:spcBef>
              <a:spcAft>
                <a:spcPts val="601"/>
              </a:spcAft>
              <a:buClr>
                <a:srgbClr val="1287c3"/>
              </a:buClr>
              <a:buSzPct val="145000"/>
              <a:buFont typeface="Arial"/>
              <a:buChar char="•"/>
            </a:pPr>
            <a:r>
              <a:rPr b="0" lang="en-US" sz="1200" spc="-1" strike="noStrike">
                <a:solidFill>
                  <a:srgbClr val="000000"/>
                </a:solidFill>
                <a:latin typeface="Corbel"/>
              </a:rPr>
              <a:t>Fourth level</a:t>
            </a:r>
            <a:endParaRPr b="0" lang="en-US" sz="1200" spc="-1" strike="noStrike">
              <a:solidFill>
                <a:srgbClr val="000000"/>
              </a:solidFill>
              <a:latin typeface="Corbel"/>
            </a:endParaRPr>
          </a:p>
          <a:p>
            <a:pPr lvl="4" marL="2000160" indent="-171000">
              <a:lnSpc>
                <a:spcPct val="100000"/>
              </a:lnSpc>
              <a:spcBef>
                <a:spcPts val="241"/>
              </a:spcBef>
              <a:spcAft>
                <a:spcPts val="601"/>
              </a:spcAft>
              <a:buClr>
                <a:srgbClr val="1287c3"/>
              </a:buClr>
              <a:buSzPct val="145000"/>
              <a:buFont typeface="Arial"/>
              <a:buChar char="•"/>
            </a:pPr>
            <a:r>
              <a:rPr b="0" lang="en-US" sz="1200" spc="-1" strike="noStrike">
                <a:solidFill>
                  <a:srgbClr val="000000"/>
                </a:solidFill>
                <a:latin typeface="Corbel"/>
              </a:rPr>
              <a:t>Fifth level</a:t>
            </a:r>
            <a:endParaRPr b="0" lang="en-US" sz="1200" spc="-1" strike="noStrike">
              <a:solidFill>
                <a:srgbClr val="000000"/>
              </a:solidFill>
              <a:latin typeface="Corbel"/>
            </a:endParaRPr>
          </a:p>
        </p:txBody>
      </p:sp>
      <p:sp>
        <p:nvSpPr>
          <p:cNvPr id="210" name="PlaceHolder 11"/>
          <p:cNvSpPr>
            <a:spLocks noGrp="1"/>
          </p:cNvSpPr>
          <p:nvPr>
            <p:ph type="body"/>
          </p:nvPr>
        </p:nvSpPr>
        <p:spPr>
          <a:xfrm>
            <a:off x="5590440" y="2666880"/>
            <a:ext cx="3755520" cy="576000"/>
          </a:xfrm>
          <a:prstGeom prst="rect">
            <a:avLst/>
          </a:prstGeom>
        </p:spPr>
        <p:txBody>
          <a:bodyPr anchor="b"/>
          <a:p>
            <a:pPr>
              <a:lnSpc>
                <a:spcPct val="100000"/>
              </a:lnSpc>
              <a:spcBef>
                <a:spcPts val="561"/>
              </a:spcBef>
              <a:spcAft>
                <a:spcPts val="601"/>
              </a:spcAft>
            </a:pPr>
            <a:r>
              <a:rPr b="0" lang="en-US" sz="2800" spc="-1" strike="noStrike">
                <a:solidFill>
                  <a:srgbClr val="1287c3"/>
                </a:solidFill>
                <a:latin typeface="Corbel"/>
              </a:rPr>
              <a:t>Click to edit Master text styles</a:t>
            </a:r>
            <a:endParaRPr b="0" lang="en-US" sz="2800" spc="-1" strike="noStrike">
              <a:solidFill>
                <a:srgbClr val="000000"/>
              </a:solidFill>
              <a:latin typeface="Corbel"/>
            </a:endParaRPr>
          </a:p>
        </p:txBody>
      </p:sp>
      <p:sp>
        <p:nvSpPr>
          <p:cNvPr id="211" name="PlaceHolder 12"/>
          <p:cNvSpPr>
            <a:spLocks noGrp="1"/>
          </p:cNvSpPr>
          <p:nvPr>
            <p:ph type="body"/>
          </p:nvPr>
        </p:nvSpPr>
        <p:spPr>
          <a:xfrm>
            <a:off x="5369040" y="3335400"/>
            <a:ext cx="3976920" cy="2455560"/>
          </a:xfrm>
          <a:prstGeom prst="rect">
            <a:avLst/>
          </a:prstGeom>
        </p:spPr>
        <p:txBody>
          <a:bodyPr>
            <a:normAutofit/>
          </a:bodyPr>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Click to edit Master text styles</a:t>
            </a:r>
            <a:endParaRPr b="0" lang="en-US" sz="1800" spc="-1" strike="noStrike">
              <a:solidFill>
                <a:srgbClr val="000000"/>
              </a:solidFill>
              <a:latin typeface="Corbel"/>
            </a:endParaRPr>
          </a:p>
          <a:p>
            <a:pPr lvl="1" marL="743040" indent="-285480">
              <a:lnSpc>
                <a:spcPct val="100000"/>
              </a:lnSpc>
              <a:spcBef>
                <a:spcPts val="320"/>
              </a:spcBef>
              <a:spcAft>
                <a:spcPts val="601"/>
              </a:spcAft>
              <a:buClr>
                <a:srgbClr val="1287c3"/>
              </a:buClr>
              <a:buSzPct val="145000"/>
              <a:buFont typeface="Arial"/>
              <a:buChar char="•"/>
            </a:pPr>
            <a:r>
              <a:rPr b="0" lang="en-US" sz="1600" spc="-1" strike="noStrike">
                <a:solidFill>
                  <a:srgbClr val="000000"/>
                </a:solidFill>
                <a:latin typeface="Corbel"/>
              </a:rPr>
              <a:t>Second level</a:t>
            </a:r>
            <a:endParaRPr b="0" lang="en-US" sz="1600" spc="-1" strike="noStrike">
              <a:solidFill>
                <a:srgbClr val="000000"/>
              </a:solidFill>
              <a:latin typeface="Corbel"/>
            </a:endParaRPr>
          </a:p>
          <a:p>
            <a:pPr lvl="2" marL="1200240" indent="-285480">
              <a:lnSpc>
                <a:spcPct val="100000"/>
              </a:lnSpc>
              <a:spcBef>
                <a:spcPts val="281"/>
              </a:spcBef>
              <a:spcAft>
                <a:spcPts val="601"/>
              </a:spcAft>
              <a:buClr>
                <a:srgbClr val="1287c3"/>
              </a:buClr>
              <a:buSzPct val="145000"/>
              <a:buFont typeface="Arial"/>
              <a:buChar char="•"/>
            </a:pPr>
            <a:r>
              <a:rPr b="0" lang="en-US" sz="1400" spc="-1" strike="noStrike">
                <a:solidFill>
                  <a:srgbClr val="000000"/>
                </a:solidFill>
                <a:latin typeface="Corbel"/>
              </a:rPr>
              <a:t>Third level</a:t>
            </a:r>
            <a:endParaRPr b="0" lang="en-US" sz="1400" spc="-1" strike="noStrike">
              <a:solidFill>
                <a:srgbClr val="000000"/>
              </a:solidFill>
              <a:latin typeface="Corbel"/>
            </a:endParaRPr>
          </a:p>
          <a:p>
            <a:pPr lvl="3" marL="1542960" indent="-171000">
              <a:lnSpc>
                <a:spcPct val="100000"/>
              </a:lnSpc>
              <a:spcBef>
                <a:spcPts val="241"/>
              </a:spcBef>
              <a:spcAft>
                <a:spcPts val="601"/>
              </a:spcAft>
              <a:buClr>
                <a:srgbClr val="1287c3"/>
              </a:buClr>
              <a:buSzPct val="145000"/>
              <a:buFont typeface="Arial"/>
              <a:buChar char="•"/>
            </a:pPr>
            <a:r>
              <a:rPr b="0" lang="en-US" sz="1200" spc="-1" strike="noStrike">
                <a:solidFill>
                  <a:srgbClr val="000000"/>
                </a:solidFill>
                <a:latin typeface="Corbel"/>
              </a:rPr>
              <a:t>Fourth level</a:t>
            </a:r>
            <a:endParaRPr b="0" lang="en-US" sz="1200" spc="-1" strike="noStrike">
              <a:solidFill>
                <a:srgbClr val="000000"/>
              </a:solidFill>
              <a:latin typeface="Corbel"/>
            </a:endParaRPr>
          </a:p>
          <a:p>
            <a:pPr lvl="4" marL="2000160" indent="-171000">
              <a:lnSpc>
                <a:spcPct val="100000"/>
              </a:lnSpc>
              <a:spcBef>
                <a:spcPts val="241"/>
              </a:spcBef>
              <a:spcAft>
                <a:spcPts val="601"/>
              </a:spcAft>
              <a:buClr>
                <a:srgbClr val="1287c3"/>
              </a:buClr>
              <a:buSzPct val="145000"/>
              <a:buFont typeface="Arial"/>
              <a:buChar char="•"/>
            </a:pPr>
            <a:r>
              <a:rPr b="0" lang="en-US" sz="1200" spc="-1" strike="noStrike">
                <a:solidFill>
                  <a:srgbClr val="000000"/>
                </a:solidFill>
                <a:latin typeface="Corbel"/>
              </a:rPr>
              <a:t>Fifth level</a:t>
            </a:r>
            <a:endParaRPr b="0" lang="en-US" sz="1200" spc="-1" strike="noStrike">
              <a:solidFill>
                <a:srgbClr val="000000"/>
              </a:solidFill>
              <a:latin typeface="Corbel"/>
            </a:endParaRPr>
          </a:p>
        </p:txBody>
      </p:sp>
      <p:sp>
        <p:nvSpPr>
          <p:cNvPr id="212" name="PlaceHolder 13"/>
          <p:cNvSpPr>
            <a:spLocks noGrp="1"/>
          </p:cNvSpPr>
          <p:nvPr>
            <p:ph type="dt"/>
          </p:nvPr>
        </p:nvSpPr>
        <p:spPr>
          <a:xfrm>
            <a:off x="7907760" y="5883120"/>
            <a:ext cx="928440" cy="364680"/>
          </a:xfrm>
          <a:prstGeom prst="rect">
            <a:avLst/>
          </a:prstGeom>
        </p:spPr>
        <p:txBody>
          <a:bodyPr anchor="ctr"/>
          <a:p>
            <a:pPr algn="r">
              <a:lnSpc>
                <a:spcPct val="100000"/>
              </a:lnSpc>
            </a:pPr>
            <a:fld id="{B8540F9A-2A53-47D5-93B6-0536E2BC75FB}" type="datetime3">
              <a:rPr b="0" lang="en-CA" sz="1000" spc="-1" strike="noStrike">
                <a:solidFill>
                  <a:srgbClr val="000000"/>
                </a:solidFill>
                <a:latin typeface="Corbel"/>
              </a:rPr>
              <a:t>March 29, 2020</a:t>
            </a:fld>
            <a:endParaRPr b="0" lang="en-CA" sz="1000" spc="-1" strike="noStrike">
              <a:latin typeface="Times New Roman"/>
            </a:endParaRPr>
          </a:p>
        </p:txBody>
      </p:sp>
      <p:sp>
        <p:nvSpPr>
          <p:cNvPr id="213" name="PlaceHolder 14"/>
          <p:cNvSpPr>
            <a:spLocks noGrp="1"/>
          </p:cNvSpPr>
          <p:nvPr>
            <p:ph type="ftr"/>
          </p:nvPr>
        </p:nvSpPr>
        <p:spPr>
          <a:xfrm>
            <a:off x="2089800" y="5883120"/>
            <a:ext cx="5755680" cy="364680"/>
          </a:xfrm>
          <a:prstGeom prst="rect">
            <a:avLst/>
          </a:prstGeom>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
        <p:nvSpPr>
          <p:cNvPr id="214" name="PlaceHolder 15"/>
          <p:cNvSpPr>
            <a:spLocks noGrp="1"/>
          </p:cNvSpPr>
          <p:nvPr>
            <p:ph type="sldNum"/>
          </p:nvPr>
        </p:nvSpPr>
        <p:spPr>
          <a:xfrm>
            <a:off x="8898480" y="5883120"/>
            <a:ext cx="447480" cy="364680"/>
          </a:xfrm>
          <a:prstGeom prst="rect">
            <a:avLst/>
          </a:prstGeom>
        </p:spPr>
        <p:txBody>
          <a:bodyPr anchor="ctr"/>
          <a:p>
            <a:pPr algn="r">
              <a:lnSpc>
                <a:spcPct val="100000"/>
              </a:lnSpc>
            </a:pPr>
            <a:fld id="{56F6A17F-420F-4709-BDE8-2A2025851656}" type="slidenum">
              <a:rPr b="0" lang="en-CA" sz="1000" spc="-1" strike="noStrike">
                <a:solidFill>
                  <a:srgbClr val="000000"/>
                </a:solidFill>
                <a:latin typeface="Corbel"/>
              </a:rPr>
              <a:t>&lt;number&gt;</a:t>
            </a:fld>
            <a:endParaRPr b="0" lang="en-CA"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grpSp>
        <p:nvGrpSpPr>
          <p:cNvPr id="251" name="Group 1"/>
          <p:cNvGrpSpPr/>
          <p:nvPr/>
        </p:nvGrpSpPr>
        <p:grpSpPr>
          <a:xfrm>
            <a:off x="122400" y="0"/>
            <a:ext cx="1979640" cy="6857640"/>
            <a:chOff x="122400" y="0"/>
            <a:chExt cx="1979640" cy="6857640"/>
          </a:xfrm>
        </p:grpSpPr>
        <p:sp>
          <p:nvSpPr>
            <p:cNvPr id="252" name="CustomShape 2"/>
            <p:cNvSpPr/>
            <p:nvPr/>
          </p:nvSpPr>
          <p:spPr>
            <a:xfrm>
              <a:off x="371520" y="0"/>
              <a:ext cx="911520" cy="5328720"/>
            </a:xfrm>
            <a:custGeom>
              <a:avLst/>
              <a:gdLst/>
              <a:ahLst/>
              <a:rect l="l" t="t" r="r" b="b"/>
              <a:pathLst>
                <a:path w="707" h="3357">
                  <a:moveTo>
                    <a:pt x="0" y="3330"/>
                  </a:moveTo>
                  <a:lnTo>
                    <a:pt x="156" y="3357"/>
                  </a:lnTo>
                  <a:lnTo>
                    <a:pt x="707" y="0"/>
                  </a:lnTo>
                  <a:lnTo>
                    <a:pt x="547" y="0"/>
                  </a:lnTo>
                  <a:lnTo>
                    <a:pt x="0" y="3330"/>
                  </a:lnTo>
                  <a:close/>
                </a:path>
              </a:pathLst>
            </a:custGeom>
            <a:solidFill>
              <a:schemeClr val="accent1"/>
            </a:solidFill>
            <a:ln>
              <a:noFill/>
            </a:ln>
          </p:spPr>
          <p:style>
            <a:lnRef idx="0"/>
            <a:fillRef idx="0"/>
            <a:effectRef idx="0"/>
            <a:fontRef idx="minor"/>
          </p:style>
        </p:sp>
        <p:sp>
          <p:nvSpPr>
            <p:cNvPr id="253" name="CustomShape 3"/>
            <p:cNvSpPr/>
            <p:nvPr/>
          </p:nvSpPr>
          <p:spPr>
            <a:xfrm>
              <a:off x="122400" y="0"/>
              <a:ext cx="907560" cy="5276520"/>
            </a:xfrm>
            <a:custGeom>
              <a:avLst/>
              <a:gdLst/>
              <a:ahLst/>
              <a:rect l="l" t="t"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tyle>
            <a:lnRef idx="0"/>
            <a:fillRef idx="0"/>
            <a:effectRef idx="0"/>
            <a:fontRef idx="minor"/>
          </p:style>
        </p:sp>
        <p:sp>
          <p:nvSpPr>
            <p:cNvPr id="254" name="CustomShape 4"/>
            <p:cNvSpPr/>
            <p:nvPr/>
          </p:nvSpPr>
          <p:spPr>
            <a:xfrm>
              <a:off x="122400" y="5238720"/>
              <a:ext cx="997920" cy="1618920"/>
            </a:xfrm>
            <a:custGeom>
              <a:avLst/>
              <a:gdLst/>
              <a:ahLst/>
              <a:rect l="l" t="t" r="r" b="b"/>
              <a:pathLst>
                <a:path w="774" h="1020">
                  <a:moveTo>
                    <a:pt x="0" y="0"/>
                  </a:moveTo>
                  <a:lnTo>
                    <a:pt x="740" y="1020"/>
                  </a:lnTo>
                  <a:lnTo>
                    <a:pt x="774" y="1020"/>
                  </a:lnTo>
                  <a:lnTo>
                    <a:pt x="0" y="0"/>
                  </a:lnTo>
                  <a:close/>
                </a:path>
              </a:pathLst>
            </a:custGeom>
            <a:solidFill>
              <a:schemeClr val="tx1">
                <a:lumMod val="85000"/>
                <a:lumOff val="15000"/>
              </a:schemeClr>
            </a:solidFill>
            <a:ln>
              <a:noFill/>
            </a:ln>
          </p:spPr>
          <p:style>
            <a:lnRef idx="0"/>
            <a:fillRef idx="0"/>
            <a:effectRef idx="0"/>
            <a:fontRef idx="minor"/>
          </p:style>
        </p:sp>
        <p:sp>
          <p:nvSpPr>
            <p:cNvPr id="255" name="CustomShape 5"/>
            <p:cNvSpPr/>
            <p:nvPr/>
          </p:nvSpPr>
          <p:spPr>
            <a:xfrm>
              <a:off x="371520" y="5291280"/>
              <a:ext cx="1214640" cy="1566360"/>
            </a:xfrm>
            <a:custGeom>
              <a:avLst/>
              <a:gdLst/>
              <a:ahLst/>
              <a:rect l="l" t="t" r="r" b="b"/>
              <a:pathLst>
                <a:path w="942" h="987">
                  <a:moveTo>
                    <a:pt x="0" y="0"/>
                  </a:moveTo>
                  <a:lnTo>
                    <a:pt x="909" y="987"/>
                  </a:lnTo>
                  <a:lnTo>
                    <a:pt x="942" y="987"/>
                  </a:lnTo>
                  <a:lnTo>
                    <a:pt x="0" y="0"/>
                  </a:lnTo>
                  <a:close/>
                </a:path>
              </a:pathLst>
            </a:custGeom>
            <a:solidFill>
              <a:schemeClr val="accent1">
                <a:lumMod val="50000"/>
              </a:schemeClr>
            </a:solidFill>
            <a:ln>
              <a:noFill/>
            </a:ln>
          </p:spPr>
          <p:style>
            <a:lnRef idx="0"/>
            <a:fillRef idx="0"/>
            <a:effectRef idx="0"/>
            <a:fontRef idx="minor"/>
          </p:style>
        </p:sp>
        <p:sp>
          <p:nvSpPr>
            <p:cNvPr id="256" name="CustomShape 6"/>
            <p:cNvSpPr/>
            <p:nvPr/>
          </p:nvSpPr>
          <p:spPr>
            <a:xfrm>
              <a:off x="371520" y="5286240"/>
              <a:ext cx="1730520" cy="1571400"/>
            </a:xfrm>
            <a:custGeom>
              <a:avLst/>
              <a:gdLst/>
              <a:ahLst/>
              <a:rect l="l" t="t"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tyle>
            <a:lnRef idx="0"/>
            <a:fillRef idx="0"/>
            <a:effectRef idx="0"/>
            <a:fontRef idx="minor"/>
          </p:style>
        </p:sp>
        <p:sp>
          <p:nvSpPr>
            <p:cNvPr id="257" name="CustomShape 7"/>
            <p:cNvSpPr/>
            <p:nvPr/>
          </p:nvSpPr>
          <p:spPr>
            <a:xfrm>
              <a:off x="122400" y="5238720"/>
              <a:ext cx="1377360" cy="1618920"/>
            </a:xfrm>
            <a:custGeom>
              <a:avLst/>
              <a:gdLst/>
              <a:ahLst/>
              <a:rect l="l" t="t"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tyle>
            <a:lnRef idx="0"/>
            <a:fillRef idx="0"/>
            <a:effectRef idx="0"/>
            <a:fontRef idx="minor"/>
          </p:style>
        </p:sp>
      </p:grpSp>
      <p:sp>
        <p:nvSpPr>
          <p:cNvPr id="258" name="PlaceHolder 8"/>
          <p:cNvSpPr>
            <a:spLocks noGrp="1"/>
          </p:cNvSpPr>
          <p:nvPr>
            <p:ph type="dt"/>
          </p:nvPr>
        </p:nvSpPr>
        <p:spPr>
          <a:xfrm>
            <a:off x="7907760" y="5883120"/>
            <a:ext cx="928440" cy="364680"/>
          </a:xfrm>
          <a:prstGeom prst="rect">
            <a:avLst/>
          </a:prstGeom>
        </p:spPr>
        <p:txBody>
          <a:bodyPr anchor="ctr"/>
          <a:p>
            <a:pPr algn="r">
              <a:lnSpc>
                <a:spcPct val="100000"/>
              </a:lnSpc>
            </a:pPr>
            <a:fld id="{C1E09372-47FB-4200-A9FA-DBA0A8A60E71}" type="datetime3">
              <a:rPr b="0" lang="en-CA" sz="1000" spc="-1" strike="noStrike">
                <a:solidFill>
                  <a:srgbClr val="000000"/>
                </a:solidFill>
                <a:latin typeface="Corbel"/>
              </a:rPr>
              <a:t>March 29, 2020</a:t>
            </a:fld>
            <a:endParaRPr b="0" lang="en-CA" sz="1000" spc="-1" strike="noStrike">
              <a:latin typeface="Times New Roman"/>
            </a:endParaRPr>
          </a:p>
        </p:txBody>
      </p:sp>
      <p:sp>
        <p:nvSpPr>
          <p:cNvPr id="259" name="PlaceHolder 9"/>
          <p:cNvSpPr>
            <a:spLocks noGrp="1"/>
          </p:cNvSpPr>
          <p:nvPr>
            <p:ph type="ftr"/>
          </p:nvPr>
        </p:nvSpPr>
        <p:spPr>
          <a:xfrm>
            <a:off x="2089800" y="5883120"/>
            <a:ext cx="5755680" cy="364680"/>
          </a:xfrm>
          <a:prstGeom prst="rect">
            <a:avLst/>
          </a:prstGeom>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
        <p:nvSpPr>
          <p:cNvPr id="260" name="PlaceHolder 10"/>
          <p:cNvSpPr>
            <a:spLocks noGrp="1"/>
          </p:cNvSpPr>
          <p:nvPr>
            <p:ph type="sldNum"/>
          </p:nvPr>
        </p:nvSpPr>
        <p:spPr>
          <a:xfrm>
            <a:off x="8898480" y="5883120"/>
            <a:ext cx="447480" cy="364680"/>
          </a:xfrm>
          <a:prstGeom prst="rect">
            <a:avLst/>
          </a:prstGeom>
        </p:spPr>
        <p:txBody>
          <a:bodyPr anchor="ctr"/>
          <a:p>
            <a:pPr algn="r">
              <a:lnSpc>
                <a:spcPct val="100000"/>
              </a:lnSpc>
            </a:pPr>
            <a:fld id="{F0492815-6E36-4DFF-B80E-ACFA7896FFB2}" type="slidenum">
              <a:rPr b="0" lang="en-CA" sz="1000" spc="-1" strike="noStrike">
                <a:solidFill>
                  <a:srgbClr val="000000"/>
                </a:solidFill>
                <a:latin typeface="Corbel"/>
              </a:rPr>
              <a:t>&lt;number&gt;</a:t>
            </a:fld>
            <a:endParaRPr b="0" lang="en-CA" sz="1000" spc="-1" strike="noStrike">
              <a:latin typeface="Times New Roman"/>
            </a:endParaRPr>
          </a:p>
        </p:txBody>
      </p:sp>
      <p:sp>
        <p:nvSpPr>
          <p:cNvPr id="261" name="PlaceHolder 11"/>
          <p:cNvSpPr>
            <a:spLocks noGrp="1"/>
          </p:cNvSpPr>
          <p:nvPr>
            <p:ph type="title"/>
          </p:nvPr>
        </p:nvSpPr>
        <p:spPr>
          <a:xfrm>
            <a:off x="495000" y="273600"/>
            <a:ext cx="8915040" cy="1144800"/>
          </a:xfrm>
          <a:prstGeom prst="rect">
            <a:avLst/>
          </a:prstGeom>
        </p:spPr>
        <p:txBody>
          <a:bodyPr lIns="0" rIns="0" tIns="0" bIns="0" anchor="ctr"/>
          <a:p>
            <a:r>
              <a:rPr b="0" lang="en-US" sz="1800" spc="-1" strike="noStrike">
                <a:solidFill>
                  <a:srgbClr val="000000"/>
                </a:solidFill>
                <a:latin typeface="Corbel"/>
              </a:rPr>
              <a:t>Click to edit the title text format</a:t>
            </a:r>
            <a:endParaRPr b="0" lang="en-US" sz="1800" spc="-1" strike="noStrike">
              <a:solidFill>
                <a:srgbClr val="000000"/>
              </a:solidFill>
              <a:latin typeface="Corbel"/>
            </a:endParaRPr>
          </a:p>
        </p:txBody>
      </p:sp>
      <p:sp>
        <p:nvSpPr>
          <p:cNvPr id="262" name="PlaceHolder 12"/>
          <p:cNvSpPr>
            <a:spLocks noGrp="1"/>
          </p:cNvSpPr>
          <p:nvPr>
            <p:ph type="body"/>
          </p:nvPr>
        </p:nvSpPr>
        <p:spPr>
          <a:xfrm>
            <a:off x="495000" y="1604520"/>
            <a:ext cx="89150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400" spc="-1" strike="noStrike">
                <a:solidFill>
                  <a:srgbClr val="000000"/>
                </a:solidFill>
                <a:latin typeface="Corbel"/>
              </a:rPr>
              <a:t>Click to edit the outline text format</a:t>
            </a:r>
            <a:endParaRPr b="0" lang="en-US" sz="2400" spc="-1" strike="noStrike">
              <a:solidFill>
                <a:srgbClr val="000000"/>
              </a:solidFill>
              <a:latin typeface="Corbe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Corbel"/>
              </a:rPr>
              <a:t>Second Outline Level</a:t>
            </a:r>
            <a:endParaRPr b="0" lang="en-US" sz="1800" spc="-1" strike="noStrike">
              <a:solidFill>
                <a:srgbClr val="000000"/>
              </a:solidFill>
              <a:latin typeface="Corbel"/>
            </a:endParaRPr>
          </a:p>
          <a:p>
            <a:pPr lvl="2" marL="1296000" indent="-288000">
              <a:spcBef>
                <a:spcPts val="850"/>
              </a:spcBef>
              <a:buClr>
                <a:srgbClr val="000000"/>
              </a:buClr>
              <a:buSzPct val="45000"/>
              <a:buFont typeface="Wingdings" charset="2"/>
              <a:buChar char=""/>
            </a:pPr>
            <a:r>
              <a:rPr b="0" lang="en-US" sz="1600" spc="-1" strike="noStrike">
                <a:solidFill>
                  <a:srgbClr val="000000"/>
                </a:solidFill>
                <a:latin typeface="Corbel"/>
              </a:rPr>
              <a:t>Third Outline Level</a:t>
            </a:r>
            <a:endParaRPr b="0" lang="en-US" sz="1600" spc="-1" strike="noStrike">
              <a:solidFill>
                <a:srgbClr val="000000"/>
              </a:solidFill>
              <a:latin typeface="Corbe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Corbel"/>
              </a:rPr>
              <a:t>Fourth Outline Level</a:t>
            </a:r>
            <a:endParaRPr b="0" lang="en-US" sz="1400" spc="-1" strike="noStrike">
              <a:solidFill>
                <a:srgbClr val="000000"/>
              </a:solidFill>
              <a:latin typeface="Corbe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orbel"/>
              </a:rPr>
              <a:t>Fifth Outline Level</a:t>
            </a:r>
            <a:endParaRPr b="0" lang="en-US" sz="2000" spc="-1" strike="noStrike">
              <a:solidFill>
                <a:srgbClr val="000000"/>
              </a:solidFill>
              <a:latin typeface="Corbe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orbel"/>
              </a:rPr>
              <a:t>Sixth Outline Level</a:t>
            </a:r>
            <a:endParaRPr b="0" lang="en-US" sz="2000" spc="-1" strike="noStrike">
              <a:solidFill>
                <a:srgbClr val="000000"/>
              </a:solidFill>
              <a:latin typeface="Corbe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orbel"/>
              </a:rPr>
              <a:t>Seventh Outline Level</a:t>
            </a:r>
            <a:endParaRPr b="0" lang="en-US" sz="2000" spc="-1" strike="noStrike">
              <a:solidFill>
                <a:srgbClr val="000000"/>
              </a:solidFill>
              <a:latin typeface="Corbel"/>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2.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16.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25.xml"/>
</Relationships>
</file>

<file path=ppt/slides/_rels/slide17.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slideLayout" Target="../slideLayouts/slideLayout25.xml"/>
</Relationships>
</file>

<file path=ppt/slides/_rels/slide18.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25.xml"/>
</Relationships>
</file>

<file path=ppt/slides/_rels/slide19.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2.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40.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4.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25.xml"/><Relationship Id="rId3" Type="http://schemas.openxmlformats.org/officeDocument/2006/relationships/notesSlide" Target="../notesSlides/notesSlide24.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7.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gif"/><Relationship Id="rId3" Type="http://schemas.openxmlformats.org/officeDocument/2006/relationships/slideLayout" Target="../slideLayouts/slideLayout61.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40.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TextShape 1"/>
          <p:cNvSpPr txBox="1"/>
          <p:nvPr/>
        </p:nvSpPr>
        <p:spPr>
          <a:xfrm>
            <a:off x="1846800" y="1881000"/>
            <a:ext cx="7927920" cy="1200600"/>
          </a:xfrm>
          <a:prstGeom prst="rect">
            <a:avLst/>
          </a:prstGeom>
          <a:noFill/>
          <a:ln>
            <a:noFill/>
          </a:ln>
        </p:spPr>
        <p:txBody>
          <a:bodyPr anchor="b">
            <a:normAutofit/>
          </a:bodyPr>
          <a:p>
            <a:pPr algn="r">
              <a:lnSpc>
                <a:spcPct val="100000"/>
              </a:lnSpc>
            </a:pPr>
            <a:r>
              <a:rPr b="0" lang="en-US" sz="6000" spc="-1" strike="noStrike">
                <a:solidFill>
                  <a:srgbClr val="000000"/>
                </a:solidFill>
                <a:latin typeface="Corbel"/>
              </a:rPr>
              <a:t>5.2 Control System Engineering (CSE)</a:t>
            </a:r>
            <a:endParaRPr b="0" lang="en-US" sz="6000" spc="-1" strike="noStrike">
              <a:solidFill>
                <a:srgbClr val="000000"/>
              </a:solidFill>
              <a:latin typeface="Corbel"/>
            </a:endParaRPr>
          </a:p>
        </p:txBody>
      </p:sp>
      <p:sp>
        <p:nvSpPr>
          <p:cNvPr id="306" name="TextShape 2"/>
          <p:cNvSpPr txBox="1"/>
          <p:nvPr/>
        </p:nvSpPr>
        <p:spPr>
          <a:xfrm>
            <a:off x="3269160" y="3996360"/>
            <a:ext cx="6076800" cy="1388160"/>
          </a:xfrm>
          <a:prstGeom prst="rect">
            <a:avLst/>
          </a:prstGeom>
          <a:noFill/>
          <a:ln>
            <a:noFill/>
          </a:ln>
        </p:spPr>
        <p:txBody>
          <a:bodyPr>
            <a:normAutofit/>
          </a:bodyPr>
          <a:p>
            <a:pPr algn="r">
              <a:lnSpc>
                <a:spcPct val="100000"/>
              </a:lnSpc>
              <a:spcBef>
                <a:spcPts val="420"/>
              </a:spcBef>
              <a:spcAft>
                <a:spcPts val="601"/>
              </a:spcAft>
            </a:pPr>
            <a:r>
              <a:rPr b="0" lang="en-CA" sz="2100" spc="-1" strike="noStrike">
                <a:solidFill>
                  <a:srgbClr val="000000"/>
                </a:solidFill>
                <a:latin typeface="Corbel"/>
              </a:rPr>
              <a:t>By: Zain Rajani</a:t>
            </a:r>
            <a:endParaRPr b="0" lang="en-CA" sz="2100" spc="-1" strike="noStrike">
              <a:latin typeface="Arial"/>
            </a:endParaRPr>
          </a:p>
          <a:p>
            <a:pPr algn="r">
              <a:lnSpc>
                <a:spcPct val="100000"/>
              </a:lnSpc>
              <a:spcBef>
                <a:spcPts val="420"/>
              </a:spcBef>
              <a:spcAft>
                <a:spcPts val="601"/>
              </a:spcAft>
            </a:pPr>
            <a:r>
              <a:rPr b="0" lang="en-CA" sz="2100" spc="-1" strike="noStrike">
                <a:solidFill>
                  <a:srgbClr val="000000"/>
                </a:solidFill>
                <a:latin typeface="Corbel"/>
              </a:rPr>
              <a:t>Don Bosco College of Engineering, Fatorda, Goa</a:t>
            </a:r>
            <a:endParaRPr b="0" lang="en-CA" sz="21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TextShape 1"/>
          <p:cNvSpPr txBox="1"/>
          <p:nvPr/>
        </p:nvSpPr>
        <p:spPr>
          <a:xfrm>
            <a:off x="1206000" y="381960"/>
            <a:ext cx="8139960" cy="5408640"/>
          </a:xfrm>
          <a:prstGeom prst="rect">
            <a:avLst/>
          </a:prstGeom>
          <a:noFill/>
          <a:ln>
            <a:noFill/>
          </a:ln>
        </p:spPr>
        <p:txBody>
          <a:bodyPr anchor="ctr">
            <a:normAutofit/>
          </a:bodyPr>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Process: The portion of a system that is to be controlled or regulated is called the plant or process</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Controller: The element of the system itself or external to the system which controls the process is called as controller</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Input: It is an applied signal or excitation signal applied to a control system from an external energy source in order to produce a specified output</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Output: It is the particular signal of interest or the actual response obtained from a control system when the input is applied.</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The input variable is called as reference input and output is generally referred as controlled output.</a:t>
            </a: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gn="ctr">
              <a:lnSpc>
                <a:spcPct val="100000"/>
              </a:lnSpc>
              <a:spcBef>
                <a:spcPts val="479"/>
              </a:spcBef>
              <a:spcAft>
                <a:spcPts val="601"/>
              </a:spcAft>
            </a:pPr>
            <a:r>
              <a:rPr b="0" lang="en-US" sz="2400" spc="-1" strike="noStrike">
                <a:solidFill>
                  <a:srgbClr val="000000"/>
                </a:solidFill>
                <a:latin typeface="Corbel"/>
              </a:rPr>
              <a:t>   </a:t>
            </a:r>
            <a:endParaRPr b="0" lang="en-US" sz="2400" spc="-1" strike="noStrike">
              <a:solidFill>
                <a:srgbClr val="000000"/>
              </a:solidFill>
              <a:latin typeface="Corbel"/>
            </a:endParaRPr>
          </a:p>
        </p:txBody>
      </p:sp>
      <p:pic>
        <p:nvPicPr>
          <p:cNvPr id="328" name="Picture 2" descr=""/>
          <p:cNvPicPr/>
          <p:nvPr/>
        </p:nvPicPr>
        <p:blipFill>
          <a:blip r:embed="rId1"/>
          <a:srcRect l="26468" t="60984" r="49715" b="32470"/>
          <a:stretch/>
        </p:blipFill>
        <p:spPr>
          <a:xfrm>
            <a:off x="2960640" y="4885920"/>
            <a:ext cx="4956480" cy="941400"/>
          </a:xfrm>
          <a:prstGeom prst="rect">
            <a:avLst/>
          </a:prstGeom>
          <a:ln w="9360">
            <a:noFill/>
          </a:ln>
        </p:spPr>
      </p:pic>
      <p:sp>
        <p:nvSpPr>
          <p:cNvPr id="329" name="TextShape 2"/>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TextShape 1"/>
          <p:cNvSpPr txBox="1"/>
          <p:nvPr/>
        </p:nvSpPr>
        <p:spPr>
          <a:xfrm>
            <a:off x="1206000" y="440280"/>
            <a:ext cx="8139960" cy="815040"/>
          </a:xfrm>
          <a:prstGeom prst="rect">
            <a:avLst/>
          </a:prstGeom>
          <a:noFill/>
          <a:ln>
            <a:noFill/>
          </a:ln>
        </p:spPr>
        <p:txBody>
          <a:bodyPr anchor="ctr">
            <a:normAutofit/>
          </a:bodyPr>
          <a:p>
            <a:pPr algn="ctr">
              <a:lnSpc>
                <a:spcPct val="100000"/>
              </a:lnSpc>
            </a:pPr>
            <a:r>
              <a:rPr b="0" lang="en-US" sz="4000" spc="-1" strike="noStrike">
                <a:solidFill>
                  <a:srgbClr val="000000"/>
                </a:solidFill>
                <a:latin typeface="Corbel"/>
              </a:rPr>
              <a:t>Classification of Control Systems</a:t>
            </a:r>
            <a:endParaRPr b="0" lang="en-US" sz="4000" spc="-1" strike="noStrike">
              <a:solidFill>
                <a:srgbClr val="000000"/>
              </a:solidFill>
              <a:latin typeface="Corbel"/>
            </a:endParaRPr>
          </a:p>
        </p:txBody>
      </p:sp>
      <p:sp>
        <p:nvSpPr>
          <p:cNvPr id="331" name="TextShape 2"/>
          <p:cNvSpPr txBox="1"/>
          <p:nvPr/>
        </p:nvSpPr>
        <p:spPr>
          <a:xfrm>
            <a:off x="1206000" y="1514880"/>
            <a:ext cx="8139960" cy="5144760"/>
          </a:xfrm>
          <a:prstGeom prst="rect">
            <a:avLst/>
          </a:prstGeom>
          <a:noFill/>
          <a:ln>
            <a:noFill/>
          </a:ln>
        </p:spPr>
        <p:txBody>
          <a:bodyPr anchor="ctr">
            <a:normAutofit/>
          </a:bodyPr>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Natural Control System</a:t>
            </a:r>
            <a:endParaRPr b="0" lang="en-US" sz="2400" spc="-1" strike="noStrike">
              <a:solidFill>
                <a:srgbClr val="000000"/>
              </a:solidFill>
              <a:latin typeface="Corbel"/>
            </a:endParaRPr>
          </a:p>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Manmade Control System</a:t>
            </a:r>
            <a:endParaRPr b="0" lang="en-US" sz="2400" spc="-1" strike="noStrike">
              <a:solidFill>
                <a:srgbClr val="000000"/>
              </a:solidFill>
              <a:latin typeface="Corbel"/>
            </a:endParaRPr>
          </a:p>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Combination Control System</a:t>
            </a:r>
            <a:endParaRPr b="0" lang="en-US" sz="2400" spc="-1" strike="noStrike">
              <a:solidFill>
                <a:srgbClr val="000000"/>
              </a:solidFill>
              <a:latin typeface="Corbel"/>
            </a:endParaRPr>
          </a:p>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Time Varying and Time Invariant System</a:t>
            </a:r>
            <a:endParaRPr b="0" lang="en-US" sz="2400" spc="-1" strike="noStrike">
              <a:solidFill>
                <a:srgbClr val="000000"/>
              </a:solidFill>
              <a:latin typeface="Corbel"/>
            </a:endParaRPr>
          </a:p>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Linear and Non-Linear System</a:t>
            </a:r>
            <a:endParaRPr b="0" lang="en-US" sz="2400" spc="-1" strike="noStrike">
              <a:solidFill>
                <a:srgbClr val="000000"/>
              </a:solidFill>
              <a:latin typeface="Corbel"/>
            </a:endParaRPr>
          </a:p>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Continuous Time and Discrete Time Control System</a:t>
            </a:r>
            <a:endParaRPr b="0" lang="en-US" sz="2400" spc="-1" strike="noStrike">
              <a:solidFill>
                <a:srgbClr val="000000"/>
              </a:solidFill>
              <a:latin typeface="Corbel"/>
            </a:endParaRPr>
          </a:p>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Deterministic and Stochastic Control System</a:t>
            </a:r>
            <a:endParaRPr b="0" lang="en-US" sz="2400" spc="-1" strike="noStrike">
              <a:solidFill>
                <a:srgbClr val="000000"/>
              </a:solidFill>
              <a:latin typeface="Corbel"/>
            </a:endParaRPr>
          </a:p>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Lumped and Distributed Parameter Control syste</a:t>
            </a:r>
            <a:endParaRPr b="0" lang="en-US" sz="2400" spc="-1" strike="noStrike">
              <a:solidFill>
                <a:srgbClr val="000000"/>
              </a:solidFill>
              <a:latin typeface="Corbel"/>
            </a:endParaRPr>
          </a:p>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Single Input Single Output (SISO) and Multiple Input Multiple Output (MIMO)</a:t>
            </a:r>
            <a:endParaRPr b="0" lang="en-US" sz="2400" spc="-1" strike="noStrike">
              <a:solidFill>
                <a:srgbClr val="000000"/>
              </a:solidFill>
              <a:latin typeface="Corbel"/>
            </a:endParaRPr>
          </a:p>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Open and Close Loop System</a:t>
            </a:r>
            <a:endParaRPr b="0" lang="en-US" sz="2400" spc="-1" strike="noStrike">
              <a:solidFill>
                <a:srgbClr val="000000"/>
              </a:solidFill>
              <a:latin typeface="Corbel"/>
            </a:endParaRPr>
          </a:p>
          <a:p>
            <a:pPr>
              <a:lnSpc>
                <a:spcPct val="100000"/>
              </a:lnSpc>
              <a:spcBef>
                <a:spcPts val="479"/>
              </a:spcBef>
              <a:spcAft>
                <a:spcPts val="601"/>
              </a:spcAft>
            </a:pPr>
            <a:endParaRPr b="0" lang="en-US" sz="2400" spc="-1" strike="noStrike">
              <a:solidFill>
                <a:srgbClr val="000000"/>
              </a:solidFill>
              <a:latin typeface="Corbel"/>
            </a:endParaRPr>
          </a:p>
        </p:txBody>
      </p:sp>
      <p:sp>
        <p:nvSpPr>
          <p:cNvPr id="332" name="TextShape 3"/>
          <p:cNvSpPr txBox="1"/>
          <p:nvPr/>
        </p:nvSpPr>
        <p:spPr>
          <a:xfrm>
            <a:off x="2089800" y="632736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TextShape 1"/>
          <p:cNvSpPr txBox="1"/>
          <p:nvPr/>
        </p:nvSpPr>
        <p:spPr>
          <a:xfrm>
            <a:off x="1206000" y="685800"/>
            <a:ext cx="8139960" cy="555840"/>
          </a:xfrm>
          <a:prstGeom prst="rect">
            <a:avLst/>
          </a:prstGeom>
          <a:noFill/>
          <a:ln>
            <a:noFill/>
          </a:ln>
        </p:spPr>
        <p:txBody>
          <a:bodyPr anchor="ctr">
            <a:normAutofit/>
          </a:bodyPr>
          <a:p>
            <a:pPr algn="ctr">
              <a:lnSpc>
                <a:spcPct val="100000"/>
              </a:lnSpc>
            </a:pPr>
            <a:r>
              <a:rPr b="0" lang="en-US" sz="4000" spc="-1" strike="noStrike">
                <a:solidFill>
                  <a:srgbClr val="000000"/>
                </a:solidFill>
                <a:latin typeface="Corbel"/>
              </a:rPr>
              <a:t>Types of Control System</a:t>
            </a:r>
            <a:endParaRPr b="0" lang="en-US" sz="4000" spc="-1" strike="noStrike">
              <a:solidFill>
                <a:srgbClr val="000000"/>
              </a:solidFill>
              <a:latin typeface="Corbel"/>
            </a:endParaRPr>
          </a:p>
        </p:txBody>
      </p:sp>
      <p:sp>
        <p:nvSpPr>
          <p:cNvPr id="334" name="TextShape 2"/>
          <p:cNvSpPr txBox="1"/>
          <p:nvPr/>
        </p:nvSpPr>
        <p:spPr>
          <a:xfrm>
            <a:off x="1206000" y="1433160"/>
            <a:ext cx="8139960" cy="4357800"/>
          </a:xfrm>
          <a:prstGeom prst="rect">
            <a:avLst/>
          </a:prstGeom>
          <a:noFill/>
          <a:ln>
            <a:noFill/>
          </a:ln>
        </p:spPr>
        <p:txBody>
          <a:bodyPr anchor="ctr"/>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Natural Control System: Biological system inside human being are natural type</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Manmade Control System: Ex. Automobile system with gears, accelerators, braking system </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Combinational Control System: It is the one having combination of natural and manmade system Ex. Driver driving vehicle</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Time Varying and Time Invariant System</a:t>
            </a: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nSpc>
                <a:spcPct val="100000"/>
              </a:lnSpc>
              <a:spcBef>
                <a:spcPts val="479"/>
              </a:spcBef>
              <a:spcAft>
                <a:spcPts val="601"/>
              </a:spcAft>
            </a:pPr>
            <a:endParaRPr b="0" lang="en-US" sz="2400" spc="-1" strike="noStrike">
              <a:solidFill>
                <a:srgbClr val="000000"/>
              </a:solidFill>
              <a:latin typeface="Corbel"/>
            </a:endParaRPr>
          </a:p>
          <a:p>
            <a:pPr>
              <a:lnSpc>
                <a:spcPct val="100000"/>
              </a:lnSpc>
              <a:spcBef>
                <a:spcPts val="479"/>
              </a:spcBef>
              <a:spcAft>
                <a:spcPts val="601"/>
              </a:spcAft>
            </a:pPr>
            <a:endParaRPr b="0" lang="en-US" sz="2400" spc="-1" strike="noStrike">
              <a:solidFill>
                <a:srgbClr val="000000"/>
              </a:solidFill>
              <a:latin typeface="Corbel"/>
            </a:endParaRPr>
          </a:p>
        </p:txBody>
      </p:sp>
      <p:pic>
        <p:nvPicPr>
          <p:cNvPr id="335" name="Picture 2" descr=""/>
          <p:cNvPicPr/>
          <p:nvPr/>
        </p:nvPicPr>
        <p:blipFill>
          <a:blip r:embed="rId1"/>
          <a:srcRect l="12224" t="61403" r="52402" b="23730"/>
          <a:stretch/>
        </p:blipFill>
        <p:spPr>
          <a:xfrm>
            <a:off x="2607840" y="4584960"/>
            <a:ext cx="5727240" cy="1663920"/>
          </a:xfrm>
          <a:prstGeom prst="rect">
            <a:avLst/>
          </a:prstGeom>
          <a:ln w="9360">
            <a:noFill/>
          </a:ln>
        </p:spPr>
      </p:pic>
      <p:sp>
        <p:nvSpPr>
          <p:cNvPr id="336" name="TextShape 3"/>
          <p:cNvSpPr txBox="1"/>
          <p:nvPr/>
        </p:nvSpPr>
        <p:spPr>
          <a:xfrm>
            <a:off x="2116080" y="627516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TextShape 1"/>
          <p:cNvSpPr txBox="1"/>
          <p:nvPr/>
        </p:nvSpPr>
        <p:spPr>
          <a:xfrm>
            <a:off x="1206000" y="453960"/>
            <a:ext cx="8139960" cy="596880"/>
          </a:xfrm>
          <a:prstGeom prst="rect">
            <a:avLst/>
          </a:prstGeom>
          <a:noFill/>
          <a:ln>
            <a:noFill/>
          </a:ln>
        </p:spPr>
        <p:txBody>
          <a:bodyPr anchor="ctr">
            <a:normAutofit/>
          </a:bodyPr>
          <a:p>
            <a:pPr algn="ctr">
              <a:lnSpc>
                <a:spcPct val="100000"/>
              </a:lnSpc>
            </a:pPr>
            <a:r>
              <a:rPr b="0" lang="en-US" sz="4000" spc="-1" strike="noStrike">
                <a:solidFill>
                  <a:srgbClr val="000000"/>
                </a:solidFill>
                <a:latin typeface="Corbel"/>
              </a:rPr>
              <a:t>Types of Control System</a:t>
            </a:r>
            <a:endParaRPr b="0" lang="en-US" sz="4000" spc="-1" strike="noStrike">
              <a:solidFill>
                <a:srgbClr val="000000"/>
              </a:solidFill>
              <a:latin typeface="Corbel"/>
            </a:endParaRPr>
          </a:p>
        </p:txBody>
      </p:sp>
      <p:sp>
        <p:nvSpPr>
          <p:cNvPr id="338" name="TextShape 2"/>
          <p:cNvSpPr txBox="1"/>
          <p:nvPr/>
        </p:nvSpPr>
        <p:spPr>
          <a:xfrm>
            <a:off x="1206000" y="1159920"/>
            <a:ext cx="8139960" cy="4776480"/>
          </a:xfrm>
          <a:prstGeom prst="rect">
            <a:avLst/>
          </a:prstGeom>
          <a:noFill/>
          <a:ln>
            <a:noFill/>
          </a:ln>
        </p:spPr>
        <p:txBody>
          <a:bodyPr anchor="ctr"/>
          <a:p>
            <a:pPr marL="457200" indent="-45684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Deterministic and Stochastic Control System: A control system is said to be deterministic when its response to input as well as behaviour to external disturbances is predictable and repeatable. If such response is unpredictable system is said to be stochastic in nature.</a:t>
            </a:r>
            <a:endParaRPr b="0" lang="en-US" sz="2400" spc="-1" strike="noStrike">
              <a:solidFill>
                <a:srgbClr val="000000"/>
              </a:solidFill>
              <a:latin typeface="Corbel"/>
            </a:endParaRPr>
          </a:p>
          <a:p>
            <a:pPr marL="457200" indent="-45684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Lumped and Distributed Control System: Control System described by the ordinary differential equation is called as lumped control system  and that described by partial differential equations is called as distributed control  system.</a:t>
            </a:r>
            <a:endParaRPr b="0" lang="en-US" sz="2400" spc="-1" strike="noStrike">
              <a:solidFill>
                <a:srgbClr val="000000"/>
              </a:solidFill>
              <a:latin typeface="Corbel"/>
            </a:endParaRPr>
          </a:p>
        </p:txBody>
      </p:sp>
      <p:sp>
        <p:nvSpPr>
          <p:cNvPr id="339" name="TextShape 3"/>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TextShape 1"/>
          <p:cNvSpPr txBox="1"/>
          <p:nvPr/>
        </p:nvSpPr>
        <p:spPr>
          <a:xfrm>
            <a:off x="1397160" y="395640"/>
            <a:ext cx="8139960" cy="682200"/>
          </a:xfrm>
          <a:prstGeom prst="rect">
            <a:avLst/>
          </a:prstGeom>
          <a:noFill/>
          <a:ln>
            <a:noFill/>
          </a:ln>
        </p:spPr>
        <p:txBody>
          <a:bodyPr anchor="ctr">
            <a:normAutofit/>
          </a:bodyPr>
          <a:p>
            <a:pPr algn="ctr">
              <a:lnSpc>
                <a:spcPct val="100000"/>
              </a:lnSpc>
            </a:pPr>
            <a:r>
              <a:rPr b="0" lang="en-US" sz="4000" spc="-1" strike="noStrike">
                <a:solidFill>
                  <a:srgbClr val="000000"/>
                </a:solidFill>
                <a:latin typeface="Corbel"/>
              </a:rPr>
              <a:t>Open Loop System</a:t>
            </a:r>
            <a:endParaRPr b="0" lang="en-US" sz="4000" spc="-1" strike="noStrike">
              <a:solidFill>
                <a:srgbClr val="000000"/>
              </a:solidFill>
              <a:latin typeface="Corbel"/>
            </a:endParaRPr>
          </a:p>
        </p:txBody>
      </p:sp>
      <p:sp>
        <p:nvSpPr>
          <p:cNvPr id="341" name="TextShape 2"/>
          <p:cNvSpPr txBox="1"/>
          <p:nvPr/>
        </p:nvSpPr>
        <p:spPr>
          <a:xfrm>
            <a:off x="1206000" y="2129040"/>
            <a:ext cx="8139960" cy="4285080"/>
          </a:xfrm>
          <a:prstGeom prst="rect">
            <a:avLst/>
          </a:prstGeom>
          <a:noFill/>
          <a:ln>
            <a:noFill/>
          </a:ln>
        </p:spPr>
        <p:txBody>
          <a:bodyPr anchor="ctr">
            <a:normAutofit/>
          </a:bodyPr>
          <a:p>
            <a:pPr marL="285840" indent="-28548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A system in which output is dependent on input but controlling action or input is independent of the output of the system is called as Open Loop System</a:t>
            </a:r>
            <a:endParaRPr b="0" lang="en-US" sz="2400" spc="-1" strike="noStrike">
              <a:solidFill>
                <a:srgbClr val="000000"/>
              </a:solidFill>
              <a:latin typeface="Corbel"/>
            </a:endParaRPr>
          </a:p>
          <a:p>
            <a:pPr marL="285840" indent="-285480" algn="just">
              <a:lnSpc>
                <a:spcPct val="100000"/>
              </a:lnSpc>
              <a:spcBef>
                <a:spcPts val="479"/>
              </a:spcBef>
              <a:spcAft>
                <a:spcPts val="601"/>
              </a:spcAft>
            </a:pPr>
            <a:endParaRPr b="0" lang="en-US" sz="2400" spc="-1" strike="noStrike">
              <a:solidFill>
                <a:srgbClr val="000000"/>
              </a:solidFill>
              <a:latin typeface="Corbel"/>
            </a:endParaRPr>
          </a:p>
          <a:p>
            <a:pPr marL="285840" indent="-285480">
              <a:lnSpc>
                <a:spcPct val="100000"/>
              </a:lnSpc>
              <a:spcBef>
                <a:spcPts val="479"/>
              </a:spcBef>
              <a:spcAft>
                <a:spcPts val="601"/>
              </a:spcAft>
            </a:pPr>
            <a:endParaRPr b="0" lang="en-US" sz="2400" spc="-1" strike="noStrike">
              <a:solidFill>
                <a:srgbClr val="000000"/>
              </a:solidFill>
              <a:latin typeface="Corbel"/>
            </a:endParaRPr>
          </a:p>
          <a:p>
            <a:pPr marL="285840" indent="-285480">
              <a:lnSpc>
                <a:spcPct val="100000"/>
              </a:lnSpc>
              <a:spcBef>
                <a:spcPts val="479"/>
              </a:spcBef>
              <a:spcAft>
                <a:spcPts val="601"/>
              </a:spcAft>
            </a:pP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Output can be varied by varying input. Due to disturbances it  is not followed by changes in input to correct the output.</a:t>
            </a: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nSpc>
                <a:spcPct val="100000"/>
              </a:lnSpc>
              <a:spcBef>
                <a:spcPts val="479"/>
              </a:spcBef>
              <a:spcAft>
                <a:spcPts val="601"/>
              </a:spcAft>
            </a:pPr>
            <a:endParaRPr b="0" lang="en-US" sz="2400" spc="-1" strike="noStrike">
              <a:solidFill>
                <a:srgbClr val="000000"/>
              </a:solidFill>
              <a:latin typeface="Corbel"/>
            </a:endParaRPr>
          </a:p>
          <a:p>
            <a:pPr marL="285840" indent="-285480">
              <a:lnSpc>
                <a:spcPct val="100000"/>
              </a:lnSpc>
              <a:spcBef>
                <a:spcPts val="479"/>
              </a:spcBef>
              <a:spcAft>
                <a:spcPts val="601"/>
              </a:spcAft>
            </a:pPr>
            <a:endParaRPr b="0" lang="en-US" sz="2400" spc="-1" strike="noStrike">
              <a:solidFill>
                <a:srgbClr val="000000"/>
              </a:solidFill>
              <a:latin typeface="Corbel"/>
            </a:endParaRPr>
          </a:p>
        </p:txBody>
      </p:sp>
      <p:pic>
        <p:nvPicPr>
          <p:cNvPr id="342" name="Picture 2" descr=""/>
          <p:cNvPicPr/>
          <p:nvPr/>
        </p:nvPicPr>
        <p:blipFill>
          <a:blip r:embed="rId1"/>
          <a:srcRect l="8348" t="47943" r="59344" b="39690"/>
          <a:stretch/>
        </p:blipFill>
        <p:spPr>
          <a:xfrm>
            <a:off x="2797920" y="2824920"/>
            <a:ext cx="5076720" cy="1091520"/>
          </a:xfrm>
          <a:prstGeom prst="rect">
            <a:avLst/>
          </a:prstGeom>
          <a:ln w="9360">
            <a:noFill/>
          </a:ln>
        </p:spPr>
      </p:pic>
      <p:pic>
        <p:nvPicPr>
          <p:cNvPr id="343" name="Picture 3" descr=""/>
          <p:cNvPicPr/>
          <p:nvPr/>
        </p:nvPicPr>
        <p:blipFill>
          <a:blip r:embed="rId2"/>
          <a:stretch/>
        </p:blipFill>
        <p:spPr>
          <a:xfrm>
            <a:off x="3095640" y="5137560"/>
            <a:ext cx="4333680" cy="1056960"/>
          </a:xfrm>
          <a:prstGeom prst="rect">
            <a:avLst/>
          </a:prstGeom>
          <a:ln w="9360">
            <a:noFill/>
          </a:ln>
        </p:spPr>
      </p:pic>
      <p:sp>
        <p:nvSpPr>
          <p:cNvPr id="344" name="TextShape 3"/>
          <p:cNvSpPr txBox="1"/>
          <p:nvPr/>
        </p:nvSpPr>
        <p:spPr>
          <a:xfrm>
            <a:off x="2155320" y="622296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TextShape 1"/>
          <p:cNvSpPr txBox="1"/>
          <p:nvPr/>
        </p:nvSpPr>
        <p:spPr>
          <a:xfrm>
            <a:off x="1206000" y="685800"/>
            <a:ext cx="8139960" cy="801360"/>
          </a:xfrm>
          <a:prstGeom prst="rect">
            <a:avLst/>
          </a:prstGeom>
          <a:noFill/>
          <a:ln>
            <a:noFill/>
          </a:ln>
        </p:spPr>
        <p:txBody>
          <a:bodyPr anchor="ctr"/>
          <a:p>
            <a:pPr algn="ctr">
              <a:lnSpc>
                <a:spcPct val="100000"/>
              </a:lnSpc>
            </a:pPr>
            <a:r>
              <a:rPr b="0" lang="en-US" sz="4000" spc="-1" strike="noStrike">
                <a:solidFill>
                  <a:srgbClr val="000000"/>
                </a:solidFill>
                <a:latin typeface="Corbel"/>
              </a:rPr>
              <a:t>Open Loop System</a:t>
            </a:r>
            <a:endParaRPr b="0" lang="en-US" sz="4000" spc="-1" strike="noStrike">
              <a:solidFill>
                <a:srgbClr val="000000"/>
              </a:solidFill>
              <a:latin typeface="Corbel"/>
            </a:endParaRPr>
          </a:p>
        </p:txBody>
      </p:sp>
      <p:sp>
        <p:nvSpPr>
          <p:cNvPr id="346" name="TextShape 2"/>
          <p:cNvSpPr txBox="1"/>
          <p:nvPr/>
        </p:nvSpPr>
        <p:spPr>
          <a:xfrm>
            <a:off x="1398960" y="1525680"/>
            <a:ext cx="3742920" cy="576000"/>
          </a:xfrm>
          <a:prstGeom prst="rect">
            <a:avLst/>
          </a:prstGeom>
          <a:noFill/>
          <a:ln>
            <a:noFill/>
          </a:ln>
        </p:spPr>
        <p:txBody>
          <a:bodyPr anchor="b"/>
          <a:p>
            <a:pPr>
              <a:lnSpc>
                <a:spcPct val="100000"/>
              </a:lnSpc>
              <a:spcBef>
                <a:spcPts val="561"/>
              </a:spcBef>
              <a:spcAft>
                <a:spcPts val="601"/>
              </a:spcAft>
            </a:pPr>
            <a:r>
              <a:rPr b="0" lang="en-US" sz="2800" spc="-1" strike="noStrike">
                <a:solidFill>
                  <a:srgbClr val="1287c3"/>
                </a:solidFill>
                <a:latin typeface="Corbel"/>
              </a:rPr>
              <a:t>Advantages: </a:t>
            </a:r>
            <a:endParaRPr b="0" lang="en-US" sz="2800" spc="-1" strike="noStrike">
              <a:solidFill>
                <a:srgbClr val="000000"/>
              </a:solidFill>
              <a:latin typeface="Corbel"/>
            </a:endParaRPr>
          </a:p>
        </p:txBody>
      </p:sp>
      <p:sp>
        <p:nvSpPr>
          <p:cNvPr id="347" name="TextShape 3"/>
          <p:cNvSpPr txBox="1"/>
          <p:nvPr/>
        </p:nvSpPr>
        <p:spPr>
          <a:xfrm>
            <a:off x="1206000" y="2156400"/>
            <a:ext cx="3976920" cy="3634560"/>
          </a:xfrm>
          <a:prstGeom prst="rect">
            <a:avLst/>
          </a:prstGeom>
          <a:noFill/>
          <a:ln>
            <a:noFill/>
          </a:ln>
        </p:spPr>
        <p:txBody>
          <a:bodyPr>
            <a:normAutofit/>
          </a:bodyPr>
          <a:p>
            <a:pPr marL="285840" indent="-28548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Simple in construction</a:t>
            </a:r>
            <a:endParaRPr b="0" lang="en-US" sz="2400" spc="-1" strike="noStrike">
              <a:solidFill>
                <a:srgbClr val="000000"/>
              </a:solidFill>
              <a:latin typeface="Corbel"/>
            </a:endParaRPr>
          </a:p>
          <a:p>
            <a:pPr marL="285840" indent="-28548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Convenient when output is difficult to measure</a:t>
            </a:r>
            <a:endParaRPr b="0" lang="en-US" sz="2400" spc="-1" strike="noStrike">
              <a:solidFill>
                <a:srgbClr val="000000"/>
              </a:solidFill>
              <a:latin typeface="Corbel"/>
            </a:endParaRPr>
          </a:p>
          <a:p>
            <a:pPr marL="285840" indent="-28548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Easy for maintenance </a:t>
            </a:r>
            <a:endParaRPr b="0" lang="en-US" sz="2400" spc="-1" strike="noStrike">
              <a:solidFill>
                <a:srgbClr val="000000"/>
              </a:solidFill>
              <a:latin typeface="Corbel"/>
            </a:endParaRPr>
          </a:p>
          <a:p>
            <a:pPr marL="285840" indent="-28548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No stability problems</a:t>
            </a:r>
            <a:endParaRPr b="0" lang="en-US" sz="2400" spc="-1" strike="noStrike">
              <a:solidFill>
                <a:srgbClr val="000000"/>
              </a:solidFill>
              <a:latin typeface="Corbel"/>
            </a:endParaRPr>
          </a:p>
          <a:p>
            <a:pPr marL="285840" indent="-28548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Easy for design and economical</a:t>
            </a:r>
            <a:endParaRPr b="0" lang="en-US" sz="2400" spc="-1" strike="noStrike">
              <a:solidFill>
                <a:srgbClr val="000000"/>
              </a:solidFill>
              <a:latin typeface="Corbel"/>
            </a:endParaRPr>
          </a:p>
        </p:txBody>
      </p:sp>
      <p:sp>
        <p:nvSpPr>
          <p:cNvPr id="348" name="TextShape 4"/>
          <p:cNvSpPr txBox="1"/>
          <p:nvPr/>
        </p:nvSpPr>
        <p:spPr>
          <a:xfrm>
            <a:off x="5549400" y="1506960"/>
            <a:ext cx="3755520" cy="576000"/>
          </a:xfrm>
          <a:prstGeom prst="rect">
            <a:avLst/>
          </a:prstGeom>
          <a:noFill/>
          <a:ln>
            <a:noFill/>
          </a:ln>
        </p:spPr>
        <p:txBody>
          <a:bodyPr anchor="b"/>
          <a:p>
            <a:pPr>
              <a:lnSpc>
                <a:spcPct val="100000"/>
              </a:lnSpc>
              <a:spcBef>
                <a:spcPts val="561"/>
              </a:spcBef>
              <a:spcAft>
                <a:spcPts val="601"/>
              </a:spcAft>
            </a:pPr>
            <a:r>
              <a:rPr b="0" lang="en-US" sz="2800" spc="-1" strike="noStrike">
                <a:solidFill>
                  <a:srgbClr val="1287c3"/>
                </a:solidFill>
                <a:latin typeface="Corbel"/>
              </a:rPr>
              <a:t>Disadvantages:</a:t>
            </a:r>
            <a:endParaRPr b="0" lang="en-US" sz="2800" spc="-1" strike="noStrike">
              <a:solidFill>
                <a:srgbClr val="000000"/>
              </a:solidFill>
              <a:latin typeface="Corbel"/>
            </a:endParaRPr>
          </a:p>
        </p:txBody>
      </p:sp>
      <p:sp>
        <p:nvSpPr>
          <p:cNvPr id="349" name="TextShape 5"/>
          <p:cNvSpPr txBox="1"/>
          <p:nvPr/>
        </p:nvSpPr>
        <p:spPr>
          <a:xfrm>
            <a:off x="5259960" y="1992600"/>
            <a:ext cx="4224960" cy="3930120"/>
          </a:xfrm>
          <a:prstGeom prst="rect">
            <a:avLst/>
          </a:prstGeom>
          <a:noFill/>
          <a:ln>
            <a:noFill/>
          </a:ln>
        </p:spPr>
        <p:txBody>
          <a:bodyPr/>
          <a:p>
            <a:pPr marL="285840" indent="-28548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Accuracy of such system are totally dependent on the accurate precalibration of the controller </a:t>
            </a:r>
            <a:endParaRPr b="0" lang="en-US" sz="2400" spc="-1" strike="noStrike">
              <a:solidFill>
                <a:srgbClr val="000000"/>
              </a:solidFill>
              <a:latin typeface="Corbel"/>
            </a:endParaRPr>
          </a:p>
          <a:p>
            <a:pPr marL="285840" indent="-28548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Such system gives inaccurate results  if variation in external environment</a:t>
            </a:r>
            <a:endParaRPr b="0" lang="en-US" sz="2400" spc="-1" strike="noStrike">
              <a:solidFill>
                <a:srgbClr val="000000"/>
              </a:solidFill>
              <a:latin typeface="Corbel"/>
            </a:endParaRPr>
          </a:p>
          <a:p>
            <a:pPr marL="285840" indent="-28548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Cannot sense internal noise/ disturbances</a:t>
            </a:r>
            <a:endParaRPr b="0" lang="en-US" sz="2400" spc="-1" strike="noStrike">
              <a:solidFill>
                <a:srgbClr val="000000"/>
              </a:solidFill>
              <a:latin typeface="Corbel"/>
            </a:endParaRPr>
          </a:p>
          <a:p>
            <a:pPr marL="285840" indent="-285480" algn="just">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Recalibration of  controller required from time to time</a:t>
            </a:r>
            <a:endParaRPr b="0" lang="en-US" sz="2400" spc="-1" strike="noStrike">
              <a:solidFill>
                <a:srgbClr val="000000"/>
              </a:solidFill>
              <a:latin typeface="Corbel"/>
            </a:endParaRPr>
          </a:p>
        </p:txBody>
      </p:sp>
      <p:sp>
        <p:nvSpPr>
          <p:cNvPr id="350" name="TextShape 6"/>
          <p:cNvSpPr txBox="1"/>
          <p:nvPr/>
        </p:nvSpPr>
        <p:spPr>
          <a:xfrm>
            <a:off x="2024640" y="649296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TextShape 1"/>
          <p:cNvSpPr txBox="1"/>
          <p:nvPr/>
        </p:nvSpPr>
        <p:spPr>
          <a:xfrm>
            <a:off x="1178640" y="235440"/>
            <a:ext cx="8139960" cy="760680"/>
          </a:xfrm>
          <a:prstGeom prst="rect">
            <a:avLst/>
          </a:prstGeom>
          <a:noFill/>
          <a:ln>
            <a:noFill/>
          </a:ln>
        </p:spPr>
        <p:txBody>
          <a:bodyPr anchor="ctr">
            <a:normAutofit/>
          </a:bodyPr>
          <a:p>
            <a:pPr algn="ctr">
              <a:lnSpc>
                <a:spcPct val="100000"/>
              </a:lnSpc>
            </a:pPr>
            <a:r>
              <a:rPr b="0" lang="en-US" sz="4000" spc="-1" strike="noStrike">
                <a:solidFill>
                  <a:srgbClr val="000000"/>
                </a:solidFill>
                <a:latin typeface="Corbel"/>
              </a:rPr>
              <a:t>Example of Open Loop Control System</a:t>
            </a:r>
            <a:endParaRPr b="0" lang="en-US" sz="4000" spc="-1" strike="noStrike">
              <a:solidFill>
                <a:srgbClr val="000000"/>
              </a:solidFill>
              <a:latin typeface="Corbel"/>
            </a:endParaRPr>
          </a:p>
        </p:txBody>
      </p:sp>
      <p:sp>
        <p:nvSpPr>
          <p:cNvPr id="352" name="TextShape 2"/>
          <p:cNvSpPr txBox="1"/>
          <p:nvPr/>
        </p:nvSpPr>
        <p:spPr>
          <a:xfrm>
            <a:off x="1206000" y="982800"/>
            <a:ext cx="8139960" cy="5690880"/>
          </a:xfrm>
          <a:prstGeom prst="rect">
            <a:avLst/>
          </a:prstGeom>
          <a:noFill/>
          <a:ln>
            <a:noFill/>
          </a:ln>
        </p:spPr>
        <p:txBody>
          <a:bodyPr anchor="ctr">
            <a:normAutofit/>
          </a:bodyPr>
          <a:p>
            <a:pPr marL="285840" indent="-285480">
              <a:lnSpc>
                <a:spcPct val="100000"/>
              </a:lnSpc>
              <a:spcBef>
                <a:spcPts val="479"/>
              </a:spcBef>
              <a:spcAft>
                <a:spcPts val="601"/>
              </a:spcAft>
            </a:pPr>
            <a:endParaRPr b="0" lang="en-US" sz="2400" spc="-1" strike="noStrike">
              <a:solidFill>
                <a:srgbClr val="000000"/>
              </a:solidFill>
              <a:latin typeface="Corbel"/>
            </a:endParaRPr>
          </a:p>
          <a:p>
            <a:pPr marL="285840" indent="-285480">
              <a:lnSpc>
                <a:spcPct val="100000"/>
              </a:lnSpc>
              <a:spcBef>
                <a:spcPts val="479"/>
              </a:spcBef>
              <a:spcAft>
                <a:spcPts val="601"/>
              </a:spcAft>
            </a:pPr>
            <a:r>
              <a:rPr b="1" lang="en-US" sz="2400" spc="-1" strike="noStrike" u="sng">
                <a:solidFill>
                  <a:srgbClr val="000000"/>
                </a:solidFill>
                <a:uFillTx/>
                <a:latin typeface="Corbel"/>
              </a:rPr>
              <a:t>Ex 1. Temperature Control System:</a:t>
            </a: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The output of the system is desired temperature. The temperature of the system is raised by heat generated by the heating element. The ON and OFF is governed by setting relay. The output is analog voltage corresponding to the furnace which is converted in to digital. In this system if there is any change output temperature then the time setting of the relay is not altered automatically.</a:t>
            </a: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p:txBody>
      </p:sp>
      <p:pic>
        <p:nvPicPr>
          <p:cNvPr id="353" name="Picture 4" descr=""/>
          <p:cNvPicPr/>
          <p:nvPr/>
        </p:nvPicPr>
        <p:blipFill>
          <a:blip r:embed="rId1"/>
          <a:srcRect l="0" t="0" r="6545" b="0"/>
          <a:stretch/>
        </p:blipFill>
        <p:spPr>
          <a:xfrm>
            <a:off x="2044440" y="1741320"/>
            <a:ext cx="6430320" cy="2673360"/>
          </a:xfrm>
          <a:prstGeom prst="rect">
            <a:avLst/>
          </a:prstGeom>
          <a:ln w="9360">
            <a:noFill/>
          </a:ln>
        </p:spPr>
      </p:pic>
      <p:sp>
        <p:nvSpPr>
          <p:cNvPr id="354" name="TextShape 3"/>
          <p:cNvSpPr txBox="1"/>
          <p:nvPr/>
        </p:nvSpPr>
        <p:spPr>
          <a:xfrm>
            <a:off x="2129040" y="627516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5" name="TextShape 1"/>
          <p:cNvSpPr txBox="1"/>
          <p:nvPr/>
        </p:nvSpPr>
        <p:spPr>
          <a:xfrm>
            <a:off x="1206000" y="191160"/>
            <a:ext cx="8139960" cy="1091520"/>
          </a:xfrm>
          <a:prstGeom prst="rect">
            <a:avLst/>
          </a:prstGeom>
          <a:noFill/>
          <a:ln>
            <a:noFill/>
          </a:ln>
        </p:spPr>
        <p:txBody>
          <a:bodyPr anchor="ctr">
            <a:normAutofit/>
          </a:bodyPr>
          <a:p>
            <a:pPr algn="ctr">
              <a:lnSpc>
                <a:spcPct val="100000"/>
              </a:lnSpc>
            </a:pPr>
            <a:r>
              <a:rPr b="0" lang="en-US" sz="4000" spc="-1" strike="noStrike">
                <a:solidFill>
                  <a:srgbClr val="000000"/>
                </a:solidFill>
                <a:latin typeface="Corbel"/>
              </a:rPr>
              <a:t>Other Examples of Open Loop System </a:t>
            </a:r>
            <a:endParaRPr b="0" lang="en-US" sz="4000" spc="-1" strike="noStrike">
              <a:solidFill>
                <a:srgbClr val="000000"/>
              </a:solidFill>
              <a:latin typeface="Corbel"/>
            </a:endParaRPr>
          </a:p>
        </p:txBody>
      </p:sp>
      <p:sp>
        <p:nvSpPr>
          <p:cNvPr id="356" name="TextShape 2"/>
          <p:cNvSpPr txBox="1"/>
          <p:nvPr/>
        </p:nvSpPr>
        <p:spPr>
          <a:xfrm>
            <a:off x="1206000" y="1637640"/>
            <a:ext cx="8139960" cy="4940280"/>
          </a:xfrm>
          <a:prstGeom prst="rect">
            <a:avLst/>
          </a:prstGeom>
          <a:noFill/>
          <a:ln>
            <a:noFill/>
          </a:ln>
        </p:spPr>
        <p:txBody>
          <a:bodyPr anchor="ctr"/>
          <a:p>
            <a:pPr marL="285840" indent="-285480">
              <a:lnSpc>
                <a:spcPct val="100000"/>
              </a:lnSpc>
              <a:spcBef>
                <a:spcPts val="479"/>
              </a:spcBef>
              <a:spcAft>
                <a:spcPts val="601"/>
              </a:spcAft>
              <a:buClr>
                <a:srgbClr val="1287c3"/>
              </a:buClr>
              <a:buSzPct val="145000"/>
              <a:buFont typeface="Arial"/>
              <a:buChar char="•"/>
            </a:pPr>
            <a:r>
              <a:rPr b="1" lang="en-US" sz="2400" spc="-1" strike="noStrike" u="sng">
                <a:solidFill>
                  <a:srgbClr val="000000"/>
                </a:solidFill>
                <a:uFillTx/>
                <a:latin typeface="Corbel"/>
              </a:rPr>
              <a:t>Ex 2. Sprinkler used to water a lawn:</a:t>
            </a:r>
            <a:endParaRPr b="0" lang="en-US" sz="2400" spc="-1" strike="noStrike">
              <a:solidFill>
                <a:srgbClr val="000000"/>
              </a:solidFill>
              <a:latin typeface="Corbel"/>
            </a:endParaRPr>
          </a:p>
          <a:p>
            <a:pPr marL="285840" indent="-285480" algn="just">
              <a:lnSpc>
                <a:spcPct val="100000"/>
              </a:lnSpc>
              <a:spcBef>
                <a:spcPts val="479"/>
              </a:spcBef>
              <a:spcAft>
                <a:spcPts val="601"/>
              </a:spcAft>
            </a:pPr>
            <a:r>
              <a:rPr b="0" lang="en-US" sz="2400" spc="-1" strike="noStrike">
                <a:solidFill>
                  <a:srgbClr val="000000"/>
                </a:solidFill>
                <a:latin typeface="Corbel"/>
              </a:rPr>
              <a:t>The system is adjusted to water a given area by opening water valve and observing the resulting pattern</a:t>
            </a:r>
            <a:endParaRPr b="0" lang="en-US" sz="2400" spc="-1" strike="noStrike">
              <a:solidFill>
                <a:srgbClr val="000000"/>
              </a:solidFill>
              <a:latin typeface="Corbel"/>
            </a:endParaRPr>
          </a:p>
          <a:p>
            <a:pPr marL="285840" indent="-285480" algn="just">
              <a:lnSpc>
                <a:spcPct val="100000"/>
              </a:lnSpc>
              <a:spcBef>
                <a:spcPts val="479"/>
              </a:spcBef>
              <a:spcAft>
                <a:spcPts val="601"/>
              </a:spcAft>
              <a:buClr>
                <a:srgbClr val="1287c3"/>
              </a:buClr>
              <a:buSzPct val="145000"/>
              <a:buFont typeface="Arial"/>
              <a:buChar char="•"/>
            </a:pPr>
            <a:r>
              <a:rPr b="1" lang="en-US" sz="2400" spc="-1" strike="noStrike" u="sng">
                <a:solidFill>
                  <a:srgbClr val="000000"/>
                </a:solidFill>
                <a:uFillTx/>
                <a:latin typeface="Corbel"/>
              </a:rPr>
              <a:t>Ex 3. Automatic Toaster System:</a:t>
            </a: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gn="just">
              <a:lnSpc>
                <a:spcPct val="100000"/>
              </a:lnSpc>
              <a:spcBef>
                <a:spcPts val="479"/>
              </a:spcBef>
              <a:spcAft>
                <a:spcPts val="601"/>
              </a:spcAft>
            </a:pPr>
            <a:endParaRPr b="0" lang="en-US" sz="2400" spc="-1" strike="noStrike">
              <a:solidFill>
                <a:srgbClr val="000000"/>
              </a:solidFill>
              <a:latin typeface="Corbel"/>
            </a:endParaRPr>
          </a:p>
          <a:p>
            <a:pPr algn="just">
              <a:lnSpc>
                <a:spcPct val="100000"/>
              </a:lnSpc>
              <a:spcBef>
                <a:spcPts val="479"/>
              </a:spcBef>
              <a:spcAft>
                <a:spcPts val="601"/>
              </a:spcAft>
            </a:pPr>
            <a:endParaRPr b="0" lang="en-US" sz="2400" spc="-1" strike="noStrike">
              <a:solidFill>
                <a:srgbClr val="000000"/>
              </a:solidFill>
              <a:latin typeface="Corbel"/>
            </a:endParaRPr>
          </a:p>
          <a:p>
            <a:pPr marL="285840" indent="-285480" algn="just">
              <a:lnSpc>
                <a:spcPct val="100000"/>
              </a:lnSpc>
              <a:spcBef>
                <a:spcPts val="479"/>
              </a:spcBef>
              <a:spcAft>
                <a:spcPts val="601"/>
              </a:spcAft>
              <a:buClr>
                <a:srgbClr val="1287c3"/>
              </a:buClr>
              <a:buSzPct val="145000"/>
              <a:buFont typeface="Arial"/>
              <a:buChar char="•"/>
            </a:pPr>
            <a:r>
              <a:rPr b="1" lang="en-US" sz="2400" spc="-1" strike="noStrike" u="sng">
                <a:solidFill>
                  <a:srgbClr val="000000"/>
                </a:solidFill>
                <a:uFillTx/>
                <a:latin typeface="Corbel"/>
              </a:rPr>
              <a:t>Ex 4: Traffic Light Control:</a:t>
            </a:r>
            <a:endParaRPr b="0" lang="en-US" sz="2400" spc="-1" strike="noStrike">
              <a:solidFill>
                <a:srgbClr val="000000"/>
              </a:solidFill>
              <a:latin typeface="Corbel"/>
            </a:endParaRPr>
          </a:p>
          <a:p>
            <a:pPr marL="285840" indent="-285480" algn="ctr">
              <a:lnSpc>
                <a:spcPct val="100000"/>
              </a:lnSpc>
              <a:spcBef>
                <a:spcPts val="479"/>
              </a:spcBef>
              <a:spcAft>
                <a:spcPts val="601"/>
              </a:spcAft>
            </a:pPr>
            <a:endParaRPr b="0" lang="en-US" sz="2400" spc="-1" strike="noStrike">
              <a:solidFill>
                <a:srgbClr val="000000"/>
              </a:solidFill>
              <a:latin typeface="Corbel"/>
            </a:endParaRPr>
          </a:p>
          <a:p>
            <a:pPr marL="285840" indent="-285480" algn="just">
              <a:lnSpc>
                <a:spcPct val="100000"/>
              </a:lnSpc>
              <a:spcBef>
                <a:spcPts val="479"/>
              </a:spcBef>
              <a:spcAft>
                <a:spcPts val="601"/>
              </a:spcAft>
            </a:pPr>
            <a:endParaRPr b="0" lang="en-US" sz="2400" spc="-1" strike="noStrike">
              <a:solidFill>
                <a:srgbClr val="000000"/>
              </a:solidFill>
              <a:latin typeface="Corbel"/>
            </a:endParaRPr>
          </a:p>
          <a:p>
            <a:pPr marL="285840" indent="-285480" algn="just">
              <a:lnSpc>
                <a:spcPct val="100000"/>
              </a:lnSpc>
              <a:spcBef>
                <a:spcPts val="479"/>
              </a:spcBef>
              <a:spcAft>
                <a:spcPts val="601"/>
              </a:spcAft>
            </a:pPr>
            <a:endParaRPr b="0" lang="en-US" sz="2400" spc="-1" strike="noStrike">
              <a:solidFill>
                <a:srgbClr val="000000"/>
              </a:solidFill>
              <a:latin typeface="Corbel"/>
            </a:endParaRPr>
          </a:p>
          <a:p>
            <a:pPr marL="285840" indent="-285480" algn="just">
              <a:lnSpc>
                <a:spcPct val="100000"/>
              </a:lnSpc>
              <a:spcBef>
                <a:spcPts val="479"/>
              </a:spcBef>
              <a:spcAft>
                <a:spcPts val="601"/>
              </a:spcAft>
            </a:pPr>
            <a:endParaRPr b="0" lang="en-US" sz="2400" spc="-1" strike="noStrike">
              <a:solidFill>
                <a:srgbClr val="000000"/>
              </a:solidFill>
              <a:latin typeface="Corbel"/>
            </a:endParaRPr>
          </a:p>
          <a:p>
            <a:pPr marL="285840" indent="-285480" algn="just">
              <a:lnSpc>
                <a:spcPct val="100000"/>
              </a:lnSpc>
              <a:spcBef>
                <a:spcPts val="479"/>
              </a:spcBef>
              <a:spcAft>
                <a:spcPts val="601"/>
              </a:spcAft>
            </a:pPr>
            <a:endParaRPr b="0" lang="en-US" sz="2400" spc="-1" strike="noStrike">
              <a:solidFill>
                <a:srgbClr val="000000"/>
              </a:solidFill>
              <a:latin typeface="Corbel"/>
            </a:endParaRPr>
          </a:p>
        </p:txBody>
      </p:sp>
      <p:pic>
        <p:nvPicPr>
          <p:cNvPr id="357" name="Picture 5" descr=""/>
          <p:cNvPicPr/>
          <p:nvPr/>
        </p:nvPicPr>
        <p:blipFill>
          <a:blip r:embed="rId1"/>
          <a:srcRect l="7476" t="52475" r="63674" b="32298"/>
          <a:stretch/>
        </p:blipFill>
        <p:spPr>
          <a:xfrm>
            <a:off x="2934360" y="2852280"/>
            <a:ext cx="4694400" cy="1391760"/>
          </a:xfrm>
          <a:prstGeom prst="rect">
            <a:avLst/>
          </a:prstGeom>
          <a:ln w="9360">
            <a:noFill/>
          </a:ln>
        </p:spPr>
      </p:pic>
      <p:pic>
        <p:nvPicPr>
          <p:cNvPr id="358" name="Picture 6" descr=""/>
          <p:cNvPicPr/>
          <p:nvPr/>
        </p:nvPicPr>
        <p:blipFill>
          <a:blip r:embed="rId2"/>
          <a:srcRect l="6873" t="50920" r="61682" b="34651"/>
          <a:stretch/>
        </p:blipFill>
        <p:spPr>
          <a:xfrm>
            <a:off x="2729520" y="4926960"/>
            <a:ext cx="5505120" cy="1419120"/>
          </a:xfrm>
          <a:prstGeom prst="rect">
            <a:avLst/>
          </a:prstGeom>
          <a:ln w="9360">
            <a:noFill/>
          </a:ln>
        </p:spPr>
      </p:pic>
      <p:sp>
        <p:nvSpPr>
          <p:cNvPr id="359" name="TextShape 3"/>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TextShape 1"/>
          <p:cNvSpPr txBox="1"/>
          <p:nvPr/>
        </p:nvSpPr>
        <p:spPr>
          <a:xfrm>
            <a:off x="1206000" y="358200"/>
            <a:ext cx="8139960" cy="610200"/>
          </a:xfrm>
          <a:prstGeom prst="rect">
            <a:avLst/>
          </a:prstGeom>
          <a:noFill/>
          <a:ln>
            <a:noFill/>
          </a:ln>
        </p:spPr>
        <p:txBody>
          <a:bodyPr anchor="ctr">
            <a:normAutofit/>
          </a:bodyPr>
          <a:p>
            <a:pPr algn="ctr">
              <a:lnSpc>
                <a:spcPct val="100000"/>
              </a:lnSpc>
            </a:pPr>
            <a:r>
              <a:rPr b="0" lang="en-US" sz="4000" spc="-1" strike="noStrike">
                <a:solidFill>
                  <a:srgbClr val="000000"/>
                </a:solidFill>
                <a:latin typeface="Corbel"/>
              </a:rPr>
              <a:t>Closed Loop System</a:t>
            </a:r>
            <a:endParaRPr b="0" lang="en-US" sz="4000" spc="-1" strike="noStrike">
              <a:solidFill>
                <a:srgbClr val="000000"/>
              </a:solidFill>
              <a:latin typeface="Corbel"/>
            </a:endParaRPr>
          </a:p>
        </p:txBody>
      </p:sp>
      <p:sp>
        <p:nvSpPr>
          <p:cNvPr id="361" name="TextShape 2"/>
          <p:cNvSpPr txBox="1"/>
          <p:nvPr/>
        </p:nvSpPr>
        <p:spPr>
          <a:xfrm>
            <a:off x="1206000" y="1364760"/>
            <a:ext cx="8139960" cy="4426200"/>
          </a:xfrm>
          <a:prstGeom prst="rect">
            <a:avLst/>
          </a:prstGeom>
          <a:noFill/>
          <a:ln>
            <a:noFill/>
          </a:ln>
        </p:spPr>
        <p:txBody>
          <a:bodyPr anchor="ctr">
            <a:normAutofit/>
          </a:bodyPr>
          <a:p>
            <a:pPr marL="285840" indent="-285480">
              <a:lnSpc>
                <a:spcPct val="100000"/>
              </a:lnSpc>
              <a:spcBef>
                <a:spcPts val="439"/>
              </a:spcBef>
              <a:spcAft>
                <a:spcPts val="601"/>
              </a:spcAft>
              <a:buClr>
                <a:srgbClr val="1287c3"/>
              </a:buClr>
              <a:buSzPct val="145000"/>
              <a:buFont typeface="Arial"/>
              <a:buChar char="•"/>
            </a:pPr>
            <a:r>
              <a:rPr b="0" lang="en-US" sz="2200" spc="-1" strike="noStrike">
                <a:solidFill>
                  <a:srgbClr val="000000"/>
                </a:solidFill>
                <a:latin typeface="Corbel"/>
              </a:rPr>
              <a:t>A system in which the controlling action or input is somehow dependent on output or changes in output is called closed loop system</a:t>
            </a:r>
            <a:endParaRPr b="0" lang="en-US" sz="2200" spc="-1" strike="noStrike">
              <a:solidFill>
                <a:srgbClr val="000000"/>
              </a:solidFill>
              <a:latin typeface="Corbel"/>
            </a:endParaRPr>
          </a:p>
          <a:p>
            <a:pPr marL="285840" indent="-285480">
              <a:lnSpc>
                <a:spcPct val="100000"/>
              </a:lnSpc>
              <a:spcBef>
                <a:spcPts val="439"/>
              </a:spcBef>
              <a:spcAft>
                <a:spcPts val="601"/>
              </a:spcAft>
              <a:buClr>
                <a:srgbClr val="1287c3"/>
              </a:buClr>
              <a:buSzPct val="145000"/>
              <a:buFont typeface="Arial"/>
              <a:buChar char="•"/>
            </a:pPr>
            <a:r>
              <a:rPr b="0" lang="en-US" sz="2200" spc="-1" strike="noStrike">
                <a:solidFill>
                  <a:srgbClr val="000000"/>
                </a:solidFill>
                <a:latin typeface="Corbel"/>
              </a:rPr>
              <a:t>It uses the feedback system</a:t>
            </a:r>
            <a:endParaRPr b="0" lang="en-US" sz="2200" spc="-1" strike="noStrike">
              <a:solidFill>
                <a:srgbClr val="000000"/>
              </a:solidFill>
              <a:latin typeface="Corbel"/>
            </a:endParaRPr>
          </a:p>
          <a:p>
            <a:pPr marL="285840" indent="-285480">
              <a:lnSpc>
                <a:spcPct val="100000"/>
              </a:lnSpc>
              <a:spcBef>
                <a:spcPts val="439"/>
              </a:spcBef>
              <a:spcAft>
                <a:spcPts val="601"/>
              </a:spcAft>
              <a:buClr>
                <a:srgbClr val="1287c3"/>
              </a:buClr>
              <a:buSzPct val="145000"/>
              <a:buFont typeface="Arial"/>
              <a:buChar char="•"/>
            </a:pPr>
            <a:r>
              <a:rPr b="0" lang="en-US" sz="2200" spc="-1" strike="noStrike">
                <a:solidFill>
                  <a:srgbClr val="000000"/>
                </a:solidFill>
                <a:latin typeface="Corbel"/>
              </a:rPr>
              <a:t>Feedback is a property of the system by which it permits the output to be compared with the reference input to generate the error signal based on which the appropriate controlling action can be decided.</a:t>
            </a:r>
            <a:endParaRPr b="0" lang="en-US" sz="2200" spc="-1" strike="noStrike">
              <a:solidFill>
                <a:srgbClr val="000000"/>
              </a:solidFill>
              <a:latin typeface="Corbel"/>
            </a:endParaRPr>
          </a:p>
          <a:p>
            <a:pPr marL="285840" indent="-285480">
              <a:lnSpc>
                <a:spcPct val="100000"/>
              </a:lnSpc>
              <a:spcBef>
                <a:spcPts val="439"/>
              </a:spcBef>
              <a:spcAft>
                <a:spcPts val="601"/>
              </a:spcAft>
              <a:buClr>
                <a:srgbClr val="1287c3"/>
              </a:buClr>
              <a:buSzPct val="145000"/>
              <a:buFont typeface="Arial"/>
              <a:buChar char="•"/>
            </a:pPr>
            <a:r>
              <a:rPr b="0" lang="en-US" sz="2200" spc="-1" strike="noStrike">
                <a:solidFill>
                  <a:srgbClr val="000000"/>
                </a:solidFill>
                <a:latin typeface="Corbel"/>
              </a:rPr>
              <a:t>In such system output or part of output is feedback to the input for comparison with the reference input applied to it.</a:t>
            </a:r>
            <a:endParaRPr b="0" lang="en-US" sz="2200" spc="-1" strike="noStrike">
              <a:solidFill>
                <a:srgbClr val="000000"/>
              </a:solidFill>
              <a:latin typeface="Corbel"/>
            </a:endParaRPr>
          </a:p>
          <a:p>
            <a:pPr marL="285840" indent="-285480" algn="ctr">
              <a:lnSpc>
                <a:spcPct val="100000"/>
              </a:lnSpc>
              <a:spcBef>
                <a:spcPts val="400"/>
              </a:spcBef>
              <a:spcAft>
                <a:spcPts val="601"/>
              </a:spcAft>
            </a:pPr>
            <a:endParaRPr b="0" lang="en-US" sz="2200" spc="-1" strike="noStrike">
              <a:solidFill>
                <a:srgbClr val="000000"/>
              </a:solidFill>
              <a:latin typeface="Corbel"/>
            </a:endParaRPr>
          </a:p>
          <a:p>
            <a:pPr marL="285840" indent="-285480" algn="ctr">
              <a:lnSpc>
                <a:spcPct val="100000"/>
              </a:lnSpc>
              <a:spcBef>
                <a:spcPts val="400"/>
              </a:spcBef>
              <a:spcAft>
                <a:spcPts val="601"/>
              </a:spcAft>
            </a:pPr>
            <a:endParaRPr b="0" lang="en-US" sz="2200" spc="-1" strike="noStrike">
              <a:solidFill>
                <a:srgbClr val="000000"/>
              </a:solidFill>
              <a:latin typeface="Corbel"/>
            </a:endParaRPr>
          </a:p>
          <a:p>
            <a:pPr marL="285840" indent="-285480" algn="ctr">
              <a:lnSpc>
                <a:spcPct val="100000"/>
              </a:lnSpc>
              <a:spcBef>
                <a:spcPts val="479"/>
              </a:spcBef>
              <a:spcAft>
                <a:spcPts val="601"/>
              </a:spcAft>
            </a:pPr>
            <a:endParaRPr b="0" lang="en-US" sz="2200" spc="-1" strike="noStrike">
              <a:solidFill>
                <a:srgbClr val="000000"/>
              </a:solidFill>
              <a:latin typeface="Corbel"/>
            </a:endParaRPr>
          </a:p>
        </p:txBody>
      </p:sp>
      <p:pic>
        <p:nvPicPr>
          <p:cNvPr id="362" name="Picture 8" descr=""/>
          <p:cNvPicPr/>
          <p:nvPr/>
        </p:nvPicPr>
        <p:blipFill>
          <a:blip r:embed="rId1"/>
          <a:srcRect l="0" t="0" r="0" b="21814"/>
          <a:stretch/>
        </p:blipFill>
        <p:spPr>
          <a:xfrm>
            <a:off x="1096560" y="4731840"/>
            <a:ext cx="8476920" cy="1920960"/>
          </a:xfrm>
          <a:prstGeom prst="rect">
            <a:avLst/>
          </a:prstGeom>
          <a:ln w="9360">
            <a:noFill/>
          </a:ln>
        </p:spPr>
      </p:pic>
      <p:sp>
        <p:nvSpPr>
          <p:cNvPr id="363" name="TextShape 3"/>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TextShape 1"/>
          <p:cNvSpPr txBox="1"/>
          <p:nvPr/>
        </p:nvSpPr>
        <p:spPr>
          <a:xfrm>
            <a:off x="1233360" y="440280"/>
            <a:ext cx="8139960" cy="774000"/>
          </a:xfrm>
          <a:prstGeom prst="rect">
            <a:avLst/>
          </a:prstGeom>
          <a:noFill/>
          <a:ln>
            <a:noFill/>
          </a:ln>
        </p:spPr>
        <p:txBody>
          <a:bodyPr anchor="ctr"/>
          <a:p>
            <a:pPr algn="ctr">
              <a:lnSpc>
                <a:spcPct val="100000"/>
              </a:lnSpc>
            </a:pPr>
            <a:r>
              <a:rPr b="0" lang="en-US" sz="4000" spc="-1" strike="noStrike">
                <a:solidFill>
                  <a:srgbClr val="000000"/>
                </a:solidFill>
                <a:latin typeface="Corbel"/>
              </a:rPr>
              <a:t>Closed Loop System</a:t>
            </a:r>
            <a:endParaRPr b="0" lang="en-US" sz="4000" spc="-1" strike="noStrike">
              <a:solidFill>
                <a:srgbClr val="000000"/>
              </a:solidFill>
              <a:latin typeface="Corbel"/>
            </a:endParaRPr>
          </a:p>
        </p:txBody>
      </p:sp>
      <p:sp>
        <p:nvSpPr>
          <p:cNvPr id="365" name="TextShape 2"/>
          <p:cNvSpPr txBox="1"/>
          <p:nvPr/>
        </p:nvSpPr>
        <p:spPr>
          <a:xfrm>
            <a:off x="1274400" y="1283040"/>
            <a:ext cx="8139960" cy="3252240"/>
          </a:xfrm>
          <a:prstGeom prst="rect">
            <a:avLst/>
          </a:prstGeom>
          <a:noFill/>
          <a:ln>
            <a:noFill/>
          </a:ln>
        </p:spPr>
        <p:txBody>
          <a:bodyPr anchor="ctr"/>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The reference signal (input) corresponds to desired output</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Feedback samples the output and converts it to signal which is fed to error detector.</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The signal obtained at error detected is the difference signal</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Depending upon the error detector signal the controller is modified and the output is corrected </a:t>
            </a:r>
            <a:endParaRPr b="0" lang="en-US" sz="2400" spc="-1" strike="noStrike">
              <a:solidFill>
                <a:srgbClr val="000000"/>
              </a:solidFill>
              <a:latin typeface="Corbel"/>
            </a:endParaRPr>
          </a:p>
        </p:txBody>
      </p:sp>
      <p:pic>
        <p:nvPicPr>
          <p:cNvPr id="366" name="Picture 7" descr=""/>
          <p:cNvPicPr/>
          <p:nvPr/>
        </p:nvPicPr>
        <p:blipFill>
          <a:blip r:embed="rId1"/>
          <a:srcRect l="3777" t="48873" r="54889" b="25930"/>
          <a:stretch/>
        </p:blipFill>
        <p:spPr>
          <a:xfrm>
            <a:off x="2210400" y="4244040"/>
            <a:ext cx="6990120" cy="2394720"/>
          </a:xfrm>
          <a:prstGeom prst="rect">
            <a:avLst/>
          </a:prstGeom>
          <a:ln w="9360">
            <a:noFill/>
          </a:ln>
        </p:spPr>
      </p:pic>
      <p:sp>
        <p:nvSpPr>
          <p:cNvPr id="367" name="TextShape 3"/>
          <p:cNvSpPr txBox="1"/>
          <p:nvPr/>
        </p:nvSpPr>
        <p:spPr>
          <a:xfrm>
            <a:off x="1881000" y="649296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TextShape 1"/>
          <p:cNvSpPr txBox="1"/>
          <p:nvPr/>
        </p:nvSpPr>
        <p:spPr>
          <a:xfrm>
            <a:off x="2387880" y="1580760"/>
            <a:ext cx="6208560" cy="2842920"/>
          </a:xfrm>
          <a:prstGeom prst="rect">
            <a:avLst/>
          </a:prstGeom>
          <a:noFill/>
          <a:ln>
            <a:noFill/>
          </a:ln>
        </p:spPr>
        <p:txBody>
          <a:bodyPr anchor="ctr">
            <a:normAutofit/>
          </a:bodyPr>
          <a:p>
            <a:pPr algn="ctr">
              <a:lnSpc>
                <a:spcPct val="100000"/>
              </a:lnSpc>
            </a:pPr>
            <a:r>
              <a:rPr b="0" lang="en-US" sz="6000" spc="-1" strike="noStrike">
                <a:solidFill>
                  <a:srgbClr val="000000"/>
                </a:solidFill>
                <a:latin typeface="Corbel"/>
              </a:rPr>
              <a:t>SCHEME OF INSTRUCTION</a:t>
            </a:r>
            <a:endParaRPr b="0" lang="en-US" sz="6000" spc="-1" strike="noStrike">
              <a:solidFill>
                <a:srgbClr val="000000"/>
              </a:solidFill>
              <a:latin typeface="Corbel"/>
            </a:endParaRPr>
          </a:p>
        </p:txBody>
      </p:sp>
      <p:sp>
        <p:nvSpPr>
          <p:cNvPr id="308" name="TextShape 2"/>
          <p:cNvSpPr txBox="1"/>
          <p:nvPr/>
        </p:nvSpPr>
        <p:spPr>
          <a:xfrm>
            <a:off x="2429640" y="611856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TextShape 1"/>
          <p:cNvSpPr txBox="1"/>
          <p:nvPr/>
        </p:nvSpPr>
        <p:spPr>
          <a:xfrm>
            <a:off x="1233360" y="440280"/>
            <a:ext cx="8139960" cy="774000"/>
          </a:xfrm>
          <a:prstGeom prst="rect">
            <a:avLst/>
          </a:prstGeom>
          <a:noFill/>
          <a:ln>
            <a:noFill/>
          </a:ln>
        </p:spPr>
        <p:txBody>
          <a:bodyPr anchor="ctr"/>
          <a:p>
            <a:pPr algn="ctr">
              <a:lnSpc>
                <a:spcPct val="100000"/>
              </a:lnSpc>
            </a:pPr>
            <a:r>
              <a:rPr b="0" lang="en-US" sz="4000" spc="-1" strike="noStrike">
                <a:solidFill>
                  <a:srgbClr val="000000"/>
                </a:solidFill>
                <a:latin typeface="Corbel"/>
              </a:rPr>
              <a:t>Closed Loop System</a:t>
            </a:r>
            <a:endParaRPr b="0" lang="en-US" sz="4000" spc="-1" strike="noStrike">
              <a:solidFill>
                <a:srgbClr val="000000"/>
              </a:solidFill>
              <a:latin typeface="Corbel"/>
            </a:endParaRPr>
          </a:p>
        </p:txBody>
      </p:sp>
      <p:sp>
        <p:nvSpPr>
          <p:cNvPr id="369" name="TextShape 2"/>
          <p:cNvSpPr txBox="1"/>
          <p:nvPr/>
        </p:nvSpPr>
        <p:spPr>
          <a:xfrm>
            <a:off x="1274400" y="1283040"/>
            <a:ext cx="8139960" cy="4721760"/>
          </a:xfrm>
          <a:prstGeom prst="rect">
            <a:avLst/>
          </a:prstGeom>
          <a:noFill/>
          <a:ln>
            <a:noFill/>
          </a:ln>
        </p:spPr>
        <p:txBody>
          <a:bodyPr anchor="ctr">
            <a:normAutofit/>
          </a:bodyPr>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When feedback sign is positive it is called as positive feedback system and if negative sign in the feedback then referred as negative feedback system</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The error signal is then modified by the controller and decides the proportional manipulates signal for the process to be controlled</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The manipulation is such that error signal approaches to zero. The signal then actuates the actual system and produces output. As the output is controlled hence called as controlled output.</a:t>
            </a:r>
            <a:endParaRPr b="0" lang="en-US" sz="2400" spc="-1" strike="noStrike">
              <a:solidFill>
                <a:srgbClr val="000000"/>
              </a:solidFill>
              <a:latin typeface="Corbel"/>
            </a:endParaRPr>
          </a:p>
        </p:txBody>
      </p:sp>
      <p:sp>
        <p:nvSpPr>
          <p:cNvPr id="370" name="TextShape 3"/>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TextShape 1"/>
          <p:cNvSpPr txBox="1"/>
          <p:nvPr/>
        </p:nvSpPr>
        <p:spPr>
          <a:xfrm>
            <a:off x="1206000" y="685800"/>
            <a:ext cx="8139960" cy="705960"/>
          </a:xfrm>
          <a:prstGeom prst="rect">
            <a:avLst/>
          </a:prstGeom>
          <a:noFill/>
          <a:ln>
            <a:noFill/>
          </a:ln>
        </p:spPr>
        <p:txBody>
          <a:bodyPr anchor="ctr"/>
          <a:p>
            <a:pPr algn="ctr">
              <a:lnSpc>
                <a:spcPct val="100000"/>
              </a:lnSpc>
            </a:pPr>
            <a:r>
              <a:rPr b="0" lang="en-US" sz="4000" spc="-1" strike="noStrike">
                <a:solidFill>
                  <a:srgbClr val="000000"/>
                </a:solidFill>
                <a:latin typeface="Corbel"/>
              </a:rPr>
              <a:t>Closed Loop System</a:t>
            </a:r>
            <a:endParaRPr b="0" lang="en-US" sz="4000" spc="-1" strike="noStrike">
              <a:solidFill>
                <a:srgbClr val="000000"/>
              </a:solidFill>
              <a:latin typeface="Corbel"/>
            </a:endParaRPr>
          </a:p>
        </p:txBody>
      </p:sp>
      <p:sp>
        <p:nvSpPr>
          <p:cNvPr id="372" name="TextShape 2"/>
          <p:cNvSpPr txBox="1"/>
          <p:nvPr/>
        </p:nvSpPr>
        <p:spPr>
          <a:xfrm>
            <a:off x="1357920" y="1375560"/>
            <a:ext cx="3742920" cy="576000"/>
          </a:xfrm>
          <a:prstGeom prst="rect">
            <a:avLst/>
          </a:prstGeom>
          <a:noFill/>
          <a:ln>
            <a:noFill/>
          </a:ln>
        </p:spPr>
        <p:txBody>
          <a:bodyPr anchor="b"/>
          <a:p>
            <a:pPr>
              <a:lnSpc>
                <a:spcPct val="100000"/>
              </a:lnSpc>
              <a:spcBef>
                <a:spcPts val="561"/>
              </a:spcBef>
              <a:spcAft>
                <a:spcPts val="601"/>
              </a:spcAft>
            </a:pPr>
            <a:r>
              <a:rPr b="0" lang="en-US" sz="2800" spc="-1" strike="noStrike">
                <a:solidFill>
                  <a:srgbClr val="1287c3"/>
                </a:solidFill>
                <a:latin typeface="Corbel"/>
              </a:rPr>
              <a:t>Advantages:</a:t>
            </a:r>
            <a:endParaRPr b="0" lang="en-US" sz="2800" spc="-1" strike="noStrike">
              <a:solidFill>
                <a:srgbClr val="000000"/>
              </a:solidFill>
              <a:latin typeface="Corbel"/>
            </a:endParaRPr>
          </a:p>
        </p:txBody>
      </p:sp>
      <p:sp>
        <p:nvSpPr>
          <p:cNvPr id="373" name="TextShape 3"/>
          <p:cNvSpPr txBox="1"/>
          <p:nvPr/>
        </p:nvSpPr>
        <p:spPr>
          <a:xfrm>
            <a:off x="1206000" y="2101680"/>
            <a:ext cx="3976920" cy="3425400"/>
          </a:xfrm>
          <a:prstGeom prst="rect">
            <a:avLst/>
          </a:prstGeom>
          <a:noFill/>
          <a:ln>
            <a:noFill/>
          </a:ln>
        </p:spPr>
        <p:txBody>
          <a:bodyPr/>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Accuracy is very high because controller modifies and manipulates the actuating signal such that error in the system will be zero</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Senses environmental changes</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Reduced effect of non-linearities and distortions</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Bandwidth of such system is high</a:t>
            </a:r>
            <a:endParaRPr b="0" lang="en-US" sz="1800" spc="-1" strike="noStrike">
              <a:solidFill>
                <a:srgbClr val="000000"/>
              </a:solidFill>
              <a:latin typeface="Corbel"/>
            </a:endParaRPr>
          </a:p>
        </p:txBody>
      </p:sp>
      <p:sp>
        <p:nvSpPr>
          <p:cNvPr id="374" name="TextShape 4"/>
          <p:cNvSpPr txBox="1"/>
          <p:nvPr/>
        </p:nvSpPr>
        <p:spPr>
          <a:xfrm>
            <a:off x="5535720" y="1411560"/>
            <a:ext cx="3755520" cy="576000"/>
          </a:xfrm>
          <a:prstGeom prst="rect">
            <a:avLst/>
          </a:prstGeom>
          <a:noFill/>
          <a:ln>
            <a:noFill/>
          </a:ln>
        </p:spPr>
        <p:txBody>
          <a:bodyPr anchor="b"/>
          <a:p>
            <a:pPr>
              <a:lnSpc>
                <a:spcPct val="100000"/>
              </a:lnSpc>
              <a:spcBef>
                <a:spcPts val="561"/>
              </a:spcBef>
              <a:spcAft>
                <a:spcPts val="601"/>
              </a:spcAft>
            </a:pPr>
            <a:r>
              <a:rPr b="0" lang="en-US" sz="2800" spc="-1" strike="noStrike">
                <a:solidFill>
                  <a:srgbClr val="1287c3"/>
                </a:solidFill>
                <a:latin typeface="Corbel"/>
              </a:rPr>
              <a:t>Disadvantages:</a:t>
            </a:r>
            <a:endParaRPr b="0" lang="en-US" sz="2800" spc="-1" strike="noStrike">
              <a:solidFill>
                <a:srgbClr val="000000"/>
              </a:solidFill>
              <a:latin typeface="Corbel"/>
            </a:endParaRPr>
          </a:p>
        </p:txBody>
      </p:sp>
      <p:sp>
        <p:nvSpPr>
          <p:cNvPr id="375" name="TextShape 5"/>
          <p:cNvSpPr txBox="1"/>
          <p:nvPr/>
        </p:nvSpPr>
        <p:spPr>
          <a:xfrm>
            <a:off x="5369040" y="2074320"/>
            <a:ext cx="3976920" cy="3716280"/>
          </a:xfrm>
          <a:prstGeom prst="rect">
            <a:avLst/>
          </a:prstGeom>
          <a:noFill/>
          <a:ln>
            <a:noFill/>
          </a:ln>
        </p:spPr>
        <p:txBody>
          <a:bodyPr/>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Complicated and time consuming from design point of view</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Costlier</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Presence of feedback tries to correct the error may cause oscillations without bound in the system. Hence stability problems may occur thus care should be taken while designing the system</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Reduces gain of overall system</a:t>
            </a:r>
            <a:endParaRPr b="0" lang="en-US" sz="1800" spc="-1" strike="noStrike">
              <a:solidFill>
                <a:srgbClr val="000000"/>
              </a:solidFill>
              <a:latin typeface="Corbel"/>
            </a:endParaRPr>
          </a:p>
        </p:txBody>
      </p:sp>
      <p:sp>
        <p:nvSpPr>
          <p:cNvPr id="376" name="TextShape 6"/>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41" dur="indefinite" restart="never" nodeType="tmRoot">
          <p:childTnLst>
            <p:seq>
              <p:cTn id="4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TextShape 1"/>
          <p:cNvSpPr txBox="1"/>
          <p:nvPr/>
        </p:nvSpPr>
        <p:spPr>
          <a:xfrm>
            <a:off x="1206000" y="685800"/>
            <a:ext cx="8139960" cy="828720"/>
          </a:xfrm>
          <a:prstGeom prst="rect">
            <a:avLst/>
          </a:prstGeom>
          <a:noFill/>
          <a:ln>
            <a:noFill/>
          </a:ln>
        </p:spPr>
        <p:txBody>
          <a:bodyPr anchor="ctr">
            <a:normAutofit/>
          </a:bodyPr>
          <a:p>
            <a:pPr algn="ctr">
              <a:lnSpc>
                <a:spcPct val="100000"/>
              </a:lnSpc>
            </a:pPr>
            <a:r>
              <a:rPr b="0" lang="en-US" sz="4000" spc="-1" strike="noStrike">
                <a:solidFill>
                  <a:srgbClr val="000000"/>
                </a:solidFill>
                <a:latin typeface="Corbel"/>
              </a:rPr>
              <a:t>Examples of Closed Loop Control System</a:t>
            </a:r>
            <a:endParaRPr b="0" lang="en-US" sz="4000" spc="-1" strike="noStrike">
              <a:solidFill>
                <a:srgbClr val="000000"/>
              </a:solidFill>
              <a:latin typeface="Corbel"/>
            </a:endParaRPr>
          </a:p>
        </p:txBody>
      </p:sp>
      <p:sp>
        <p:nvSpPr>
          <p:cNvPr id="378" name="TextShape 2"/>
          <p:cNvSpPr txBox="1"/>
          <p:nvPr/>
        </p:nvSpPr>
        <p:spPr>
          <a:xfrm>
            <a:off x="810360" y="2721600"/>
            <a:ext cx="3976920" cy="3123720"/>
          </a:xfrm>
          <a:prstGeom prst="rect">
            <a:avLst/>
          </a:prstGeom>
          <a:noFill/>
          <a:ln>
            <a:noFill/>
          </a:ln>
        </p:spPr>
        <p:txBody>
          <a:bodyPr anchor="ctr">
            <a:normAutofit/>
          </a:bodyPr>
          <a:p>
            <a:pPr marL="285840" indent="-285480">
              <a:lnSpc>
                <a:spcPct val="100000"/>
              </a:lnSpc>
              <a:spcBef>
                <a:spcPts val="1440"/>
              </a:spcBef>
              <a:spcAft>
                <a:spcPts val="601"/>
              </a:spcAft>
            </a:pPr>
            <a:r>
              <a:rPr b="0" lang="en-US" sz="7200" spc="-1" strike="noStrike">
                <a:solidFill>
                  <a:srgbClr val="000000"/>
                </a:solidFill>
                <a:latin typeface="Corbel"/>
              </a:rPr>
              <a:t>Example 1: </a:t>
            </a:r>
            <a:r>
              <a:rPr b="0" lang="en-US" sz="7200" spc="-1" strike="noStrike" u="sng">
                <a:solidFill>
                  <a:srgbClr val="000000"/>
                </a:solidFill>
                <a:uFillTx/>
                <a:latin typeface="Corbel"/>
              </a:rPr>
              <a:t>Temperature Control System:</a:t>
            </a:r>
            <a:endParaRPr b="0" lang="en-US" sz="7200" spc="-1" strike="noStrike">
              <a:solidFill>
                <a:srgbClr val="000000"/>
              </a:solidFill>
              <a:latin typeface="Corbel"/>
            </a:endParaRPr>
          </a:p>
          <a:p>
            <a:pPr marL="285840" indent="-285480">
              <a:lnSpc>
                <a:spcPct val="100000"/>
              </a:lnSpc>
              <a:spcBef>
                <a:spcPts val="1440"/>
              </a:spcBef>
              <a:spcAft>
                <a:spcPts val="601"/>
              </a:spcAft>
              <a:buClr>
                <a:srgbClr val="1287c3"/>
              </a:buClr>
              <a:buSzPct val="145000"/>
              <a:buFont typeface="Arial"/>
              <a:buChar char="•"/>
            </a:pPr>
            <a:r>
              <a:rPr b="0" lang="en-US" sz="7200" spc="-1" strike="noStrike">
                <a:solidFill>
                  <a:srgbClr val="000000"/>
                </a:solidFill>
                <a:latin typeface="Corbel"/>
              </a:rPr>
              <a:t>The output of the system is the desired temperature and it depends on the time during which supply to heater remains ON. </a:t>
            </a:r>
            <a:endParaRPr b="0" lang="en-US" sz="7200" spc="-1" strike="noStrike">
              <a:solidFill>
                <a:srgbClr val="000000"/>
              </a:solidFill>
              <a:latin typeface="Corbel"/>
            </a:endParaRPr>
          </a:p>
          <a:p>
            <a:pPr marL="285840" indent="-285480">
              <a:lnSpc>
                <a:spcPct val="100000"/>
              </a:lnSpc>
              <a:spcBef>
                <a:spcPts val="1440"/>
              </a:spcBef>
              <a:spcAft>
                <a:spcPts val="601"/>
              </a:spcAft>
              <a:buClr>
                <a:srgbClr val="1287c3"/>
              </a:buClr>
              <a:buSzPct val="145000"/>
              <a:buFont typeface="Arial"/>
              <a:buChar char="•"/>
            </a:pPr>
            <a:r>
              <a:rPr b="0" lang="en-US" sz="7200" spc="-1" strike="noStrike">
                <a:solidFill>
                  <a:srgbClr val="000000"/>
                </a:solidFill>
                <a:latin typeface="Corbel"/>
              </a:rPr>
              <a:t>The switching ON and OFF of the relay is controlled by computer. The desired temperature input to the system is through a keyboard or signal corresponding to other ports etc. </a:t>
            </a:r>
            <a:endParaRPr b="0" lang="en-US" sz="7200" spc="-1" strike="noStrike">
              <a:solidFill>
                <a:srgbClr val="000000"/>
              </a:solidFill>
              <a:latin typeface="Corbel"/>
            </a:endParaRPr>
          </a:p>
          <a:p>
            <a:pPr marL="285840" indent="-285480">
              <a:lnSpc>
                <a:spcPct val="100000"/>
              </a:lnSpc>
              <a:spcBef>
                <a:spcPts val="1440"/>
              </a:spcBef>
              <a:spcAft>
                <a:spcPts val="601"/>
              </a:spcAft>
              <a:buClr>
                <a:srgbClr val="1287c3"/>
              </a:buClr>
              <a:buSzPct val="145000"/>
              <a:buFont typeface="Arial"/>
              <a:buChar char="•"/>
            </a:pPr>
            <a:r>
              <a:rPr b="0" lang="en-US" sz="7200" spc="-1" strike="noStrike">
                <a:solidFill>
                  <a:srgbClr val="000000"/>
                </a:solidFill>
                <a:latin typeface="Corbel"/>
              </a:rPr>
              <a:t>The temperature is sensed and converted to digital form by A/D interface. The computer reads the actual temperature and compares with the desired temperature depending on which action is taken.</a:t>
            </a:r>
            <a:endParaRPr b="0" lang="en-US" sz="7200" spc="-1" strike="noStrike">
              <a:solidFill>
                <a:srgbClr val="000000"/>
              </a:solidFill>
              <a:latin typeface="Corbel"/>
            </a:endParaRPr>
          </a:p>
          <a:p>
            <a:pPr marL="285840" indent="-285480">
              <a:lnSpc>
                <a:spcPct val="100000"/>
              </a:lnSpc>
              <a:spcBef>
                <a:spcPts val="360"/>
              </a:spcBef>
              <a:spcAft>
                <a:spcPts val="601"/>
              </a:spcAft>
            </a:pPr>
            <a:endParaRPr b="0" lang="en-US" sz="7200" spc="-1" strike="noStrike">
              <a:solidFill>
                <a:srgbClr val="000000"/>
              </a:solidFill>
              <a:latin typeface="Corbel"/>
            </a:endParaRPr>
          </a:p>
          <a:p>
            <a:pPr marL="285840" indent="-285480">
              <a:lnSpc>
                <a:spcPct val="100000"/>
              </a:lnSpc>
              <a:spcBef>
                <a:spcPts val="360"/>
              </a:spcBef>
              <a:spcAft>
                <a:spcPts val="601"/>
              </a:spcAft>
            </a:pPr>
            <a:endParaRPr b="0" lang="en-US" sz="7200" spc="-1" strike="noStrike">
              <a:solidFill>
                <a:srgbClr val="000000"/>
              </a:solidFill>
              <a:latin typeface="Corbel"/>
            </a:endParaRPr>
          </a:p>
          <a:p>
            <a:pPr marL="285840" indent="-285480">
              <a:lnSpc>
                <a:spcPct val="100000"/>
              </a:lnSpc>
              <a:spcBef>
                <a:spcPts val="360"/>
              </a:spcBef>
              <a:spcAft>
                <a:spcPts val="601"/>
              </a:spcAft>
            </a:pPr>
            <a:endParaRPr b="0" lang="en-US" sz="7200" spc="-1" strike="noStrike">
              <a:solidFill>
                <a:srgbClr val="000000"/>
              </a:solidFill>
              <a:latin typeface="Corbel"/>
            </a:endParaRPr>
          </a:p>
          <a:p>
            <a:pPr marL="285840" indent="-285480">
              <a:lnSpc>
                <a:spcPct val="100000"/>
              </a:lnSpc>
              <a:spcBef>
                <a:spcPts val="360"/>
              </a:spcBef>
              <a:spcAft>
                <a:spcPts val="601"/>
              </a:spcAft>
            </a:pPr>
            <a:endParaRPr b="0" lang="en-US" sz="7200" spc="-1" strike="noStrike">
              <a:solidFill>
                <a:srgbClr val="000000"/>
              </a:solidFill>
              <a:latin typeface="Corbel"/>
            </a:endParaRPr>
          </a:p>
        </p:txBody>
      </p:sp>
      <p:pic>
        <p:nvPicPr>
          <p:cNvPr id="379" name="Picture 9" descr=""/>
          <p:cNvPicPr/>
          <p:nvPr/>
        </p:nvPicPr>
        <p:blipFill>
          <a:blip r:embed="rId1"/>
          <a:stretch/>
        </p:blipFill>
        <p:spPr>
          <a:xfrm>
            <a:off x="4763160" y="2142720"/>
            <a:ext cx="4885560" cy="3383640"/>
          </a:xfrm>
          <a:prstGeom prst="rect">
            <a:avLst/>
          </a:prstGeom>
          <a:ln w="9360">
            <a:noFill/>
          </a:ln>
        </p:spPr>
      </p:pic>
      <p:sp>
        <p:nvSpPr>
          <p:cNvPr id="380" name="TextShape 3"/>
          <p:cNvSpPr txBox="1"/>
          <p:nvPr/>
        </p:nvSpPr>
        <p:spPr>
          <a:xfrm>
            <a:off x="2089800" y="630144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43" dur="indefinite" restart="never" nodeType="tmRoot">
          <p:childTnLst>
            <p:seq>
              <p:cTn id="44" dur="indefinite"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TextShape 1"/>
          <p:cNvSpPr txBox="1"/>
          <p:nvPr/>
        </p:nvSpPr>
        <p:spPr>
          <a:xfrm>
            <a:off x="1206000" y="685800"/>
            <a:ext cx="8139960" cy="664920"/>
          </a:xfrm>
          <a:prstGeom prst="rect">
            <a:avLst/>
          </a:prstGeom>
          <a:noFill/>
          <a:ln>
            <a:noFill/>
          </a:ln>
        </p:spPr>
        <p:txBody>
          <a:bodyPr anchor="ctr">
            <a:normAutofit/>
          </a:bodyPr>
          <a:p>
            <a:pPr algn="ctr">
              <a:lnSpc>
                <a:spcPct val="100000"/>
              </a:lnSpc>
            </a:pPr>
            <a:r>
              <a:rPr b="0" lang="en-US" sz="4000" spc="-1" strike="noStrike">
                <a:solidFill>
                  <a:srgbClr val="000000"/>
                </a:solidFill>
                <a:latin typeface="Corbel"/>
              </a:rPr>
              <a:t>Example 2: Traffic Control System</a:t>
            </a:r>
            <a:endParaRPr b="0" lang="en-US" sz="4000" spc="-1" strike="noStrike">
              <a:solidFill>
                <a:srgbClr val="000000"/>
              </a:solidFill>
              <a:latin typeface="Corbel"/>
            </a:endParaRPr>
          </a:p>
        </p:txBody>
      </p:sp>
      <p:sp>
        <p:nvSpPr>
          <p:cNvPr id="382" name="TextShape 2"/>
          <p:cNvSpPr txBox="1"/>
          <p:nvPr/>
        </p:nvSpPr>
        <p:spPr>
          <a:xfrm>
            <a:off x="1192320" y="1493280"/>
            <a:ext cx="8156160" cy="4798080"/>
          </a:xfrm>
          <a:prstGeom prst="rect">
            <a:avLst/>
          </a:prstGeom>
          <a:noFill/>
          <a:ln>
            <a:noFill/>
          </a:ln>
        </p:spPr>
        <p:txBody>
          <a:bodyPr anchor="ctr">
            <a:normAutofit/>
          </a:bodyPr>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It can be open loop system as well</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Can be made closed loop if time slots of the signals are decided based on intensity of traffic</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Traffic is measured on all the sides and the information is fed to the computer</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Based on traffic intensities the decision of traffic lights is taken</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In such cases, the flow of vehicles much better than open loop system</a:t>
            </a:r>
            <a:endParaRPr b="0" lang="en-US" sz="2400" spc="-1" strike="noStrike">
              <a:solidFill>
                <a:srgbClr val="000000"/>
              </a:solidFill>
              <a:latin typeface="Corbel"/>
            </a:endParaRPr>
          </a:p>
        </p:txBody>
      </p:sp>
      <p:sp>
        <p:nvSpPr>
          <p:cNvPr id="383" name="TextShape 3"/>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45" dur="indefinite" restart="never" nodeType="tmRoot">
          <p:childTnLst>
            <p:seq>
              <p:cTn id="46" dur="indefinite"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4" name="TextShape 1"/>
          <p:cNvSpPr txBox="1"/>
          <p:nvPr/>
        </p:nvSpPr>
        <p:spPr>
          <a:xfrm>
            <a:off x="1206000" y="532440"/>
            <a:ext cx="8139960" cy="968760"/>
          </a:xfrm>
          <a:prstGeom prst="rect">
            <a:avLst/>
          </a:prstGeom>
          <a:noFill/>
          <a:ln>
            <a:noFill/>
          </a:ln>
        </p:spPr>
        <p:txBody>
          <a:bodyPr anchor="ctr">
            <a:normAutofit/>
          </a:bodyPr>
          <a:p>
            <a:pPr algn="ctr">
              <a:lnSpc>
                <a:spcPct val="100000"/>
              </a:lnSpc>
            </a:pPr>
            <a:r>
              <a:rPr b="0" lang="en-US" sz="3200" spc="-1" strike="noStrike">
                <a:solidFill>
                  <a:srgbClr val="000000"/>
                </a:solidFill>
                <a:latin typeface="Corbel"/>
              </a:rPr>
              <a:t>Example 3: Human Being (Closed Loop System)</a:t>
            </a:r>
            <a:endParaRPr b="0" lang="en-US" sz="3200" spc="-1" strike="noStrike">
              <a:solidFill>
                <a:srgbClr val="000000"/>
              </a:solidFill>
              <a:latin typeface="Corbel"/>
            </a:endParaRPr>
          </a:p>
        </p:txBody>
      </p:sp>
      <p:sp>
        <p:nvSpPr>
          <p:cNvPr id="385" name="TextShape 2"/>
          <p:cNvSpPr txBox="1"/>
          <p:nvPr/>
        </p:nvSpPr>
        <p:spPr>
          <a:xfrm>
            <a:off x="1137600" y="1514880"/>
            <a:ext cx="8139960" cy="2911320"/>
          </a:xfrm>
          <a:prstGeom prst="rect">
            <a:avLst/>
          </a:prstGeom>
          <a:noFill/>
          <a:ln>
            <a:noFill/>
          </a:ln>
        </p:spPr>
        <p:txBody>
          <a:bodyPr anchor="ctr"/>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Consider person wants to reach for a book on the table.</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Position of the book is the reference position. Error signal is fed to the brain. Brain will signal to the hands to reach the book with help of the error signal</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The process will continue till the person has got the book.</a:t>
            </a:r>
            <a:endParaRPr b="0" lang="en-US" sz="2400" spc="-1" strike="noStrike">
              <a:solidFill>
                <a:srgbClr val="000000"/>
              </a:solidFill>
              <a:latin typeface="Corbel"/>
            </a:endParaRPr>
          </a:p>
        </p:txBody>
      </p:sp>
      <p:pic>
        <p:nvPicPr>
          <p:cNvPr id="386" name="Picture 10" descr=""/>
          <p:cNvPicPr/>
          <p:nvPr/>
        </p:nvPicPr>
        <p:blipFill>
          <a:blip r:embed="rId1"/>
          <a:srcRect l="7971" t="54281" r="56674" b="27982"/>
          <a:stretch/>
        </p:blipFill>
        <p:spPr>
          <a:xfrm>
            <a:off x="2497680" y="4435560"/>
            <a:ext cx="6003000" cy="1692000"/>
          </a:xfrm>
          <a:prstGeom prst="rect">
            <a:avLst/>
          </a:prstGeom>
          <a:ln w="9360">
            <a:noFill/>
          </a:ln>
        </p:spPr>
      </p:pic>
      <p:sp>
        <p:nvSpPr>
          <p:cNvPr id="387" name="TextShape 3"/>
          <p:cNvSpPr txBox="1"/>
          <p:nvPr/>
        </p:nvSpPr>
        <p:spPr>
          <a:xfrm>
            <a:off x="2129040" y="627516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47" dur="indefinite" restart="never" nodeType="tmRoot">
          <p:childTnLst>
            <p:seq>
              <p:cTn id="48" dur="indefinite"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TextShape 1"/>
          <p:cNvSpPr txBox="1"/>
          <p:nvPr/>
        </p:nvSpPr>
        <p:spPr>
          <a:xfrm>
            <a:off x="1206000" y="685800"/>
            <a:ext cx="8139960" cy="1752120"/>
          </a:xfrm>
          <a:prstGeom prst="rect">
            <a:avLst/>
          </a:prstGeom>
          <a:noFill/>
          <a:ln>
            <a:noFill/>
          </a:ln>
        </p:spPr>
        <p:txBody>
          <a:bodyPr anchor="ctr"/>
          <a:p>
            <a:pPr algn="ctr">
              <a:lnSpc>
                <a:spcPct val="100000"/>
              </a:lnSpc>
            </a:pPr>
            <a:r>
              <a:rPr b="0" lang="en-US" sz="4000" spc="-1" strike="noStrike">
                <a:solidFill>
                  <a:srgbClr val="000000"/>
                </a:solidFill>
                <a:latin typeface="Corbel"/>
              </a:rPr>
              <a:t>Question </a:t>
            </a:r>
            <a:endParaRPr b="0" lang="en-US" sz="4000" spc="-1" strike="noStrike">
              <a:solidFill>
                <a:srgbClr val="000000"/>
              </a:solidFill>
              <a:latin typeface="Corbel"/>
            </a:endParaRPr>
          </a:p>
        </p:txBody>
      </p:sp>
      <p:sp>
        <p:nvSpPr>
          <p:cNvPr id="389" name="TextShape 2"/>
          <p:cNvSpPr txBox="1"/>
          <p:nvPr/>
        </p:nvSpPr>
        <p:spPr>
          <a:xfrm>
            <a:off x="1206000" y="2142360"/>
            <a:ext cx="8238240" cy="3648600"/>
          </a:xfrm>
          <a:prstGeom prst="rect">
            <a:avLst/>
          </a:prstGeom>
          <a:noFill/>
          <a:ln>
            <a:noFill/>
          </a:ln>
        </p:spPr>
        <p:txBody>
          <a:bodyPr>
            <a:normAutofit/>
          </a:bodyPr>
          <a:p>
            <a:pPr marL="285840" indent="-285480">
              <a:lnSpc>
                <a:spcPct val="100000"/>
              </a:lnSpc>
              <a:spcBef>
                <a:spcPts val="641"/>
              </a:spcBef>
              <a:spcAft>
                <a:spcPts val="601"/>
              </a:spcAft>
            </a:pPr>
            <a:r>
              <a:rPr b="0" lang="en-US" sz="3200" spc="-1" strike="noStrike">
                <a:solidFill>
                  <a:srgbClr val="000000"/>
                </a:solidFill>
                <a:latin typeface="Corbel"/>
              </a:rPr>
              <a:t>Q. Studying Open Loop and Closed Loop system can you now differentiate between them?</a:t>
            </a:r>
            <a:endParaRPr b="0" lang="en-US" sz="3200" spc="-1" strike="noStrike">
              <a:solidFill>
                <a:srgbClr val="000000"/>
              </a:solidFill>
              <a:latin typeface="Corbel"/>
            </a:endParaRPr>
          </a:p>
          <a:p>
            <a:pPr marL="285840" indent="-285480">
              <a:lnSpc>
                <a:spcPct val="100000"/>
              </a:lnSpc>
              <a:spcBef>
                <a:spcPts val="641"/>
              </a:spcBef>
              <a:spcAft>
                <a:spcPts val="601"/>
              </a:spcAft>
            </a:pPr>
            <a:r>
              <a:rPr b="0" lang="en-US" sz="3200" spc="-1" strike="noStrike">
                <a:solidFill>
                  <a:srgbClr val="000000"/>
                </a:solidFill>
                <a:latin typeface="Corbel"/>
              </a:rPr>
              <a:t>Q. Can you give some more examples of open and closed loop system than ones already discussed?</a:t>
            </a:r>
            <a:endParaRPr b="0" lang="en-US" sz="3200" spc="-1" strike="noStrike">
              <a:solidFill>
                <a:srgbClr val="000000"/>
              </a:solidFill>
              <a:latin typeface="Corbel"/>
            </a:endParaRPr>
          </a:p>
        </p:txBody>
      </p:sp>
      <p:sp>
        <p:nvSpPr>
          <p:cNvPr id="390" name="TextShape 3"/>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49" dur="indefinite" restart="never" nodeType="tmRoot">
          <p:childTnLst>
            <p:seq>
              <p:cTn id="50" dur="indefinite"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TextShape 1"/>
          <p:cNvSpPr txBox="1"/>
          <p:nvPr/>
        </p:nvSpPr>
        <p:spPr>
          <a:xfrm>
            <a:off x="1193040" y="372240"/>
            <a:ext cx="8139960" cy="829080"/>
          </a:xfrm>
          <a:prstGeom prst="rect">
            <a:avLst/>
          </a:prstGeom>
          <a:noFill/>
          <a:ln>
            <a:noFill/>
          </a:ln>
        </p:spPr>
        <p:txBody>
          <a:bodyPr anchor="ctr">
            <a:normAutofit/>
          </a:bodyPr>
          <a:p>
            <a:pPr algn="ctr">
              <a:lnSpc>
                <a:spcPct val="100000"/>
              </a:lnSpc>
            </a:pPr>
            <a:r>
              <a:rPr b="0" lang="en-US" sz="4000" spc="-1" strike="noStrike">
                <a:solidFill>
                  <a:srgbClr val="000000"/>
                </a:solidFill>
                <a:latin typeface="Corbel"/>
              </a:rPr>
              <a:t>Open Loop v/s Closed Loop</a:t>
            </a:r>
            <a:endParaRPr b="0" lang="en-US" sz="4000" spc="-1" strike="noStrike">
              <a:solidFill>
                <a:srgbClr val="000000"/>
              </a:solidFill>
              <a:latin typeface="Corbel"/>
            </a:endParaRPr>
          </a:p>
        </p:txBody>
      </p:sp>
      <p:sp>
        <p:nvSpPr>
          <p:cNvPr id="392" name="TextShape 2"/>
          <p:cNvSpPr txBox="1"/>
          <p:nvPr/>
        </p:nvSpPr>
        <p:spPr>
          <a:xfrm>
            <a:off x="1426680" y="1221480"/>
            <a:ext cx="3742920" cy="576000"/>
          </a:xfrm>
          <a:prstGeom prst="rect">
            <a:avLst/>
          </a:prstGeom>
          <a:noFill/>
          <a:ln>
            <a:noFill/>
          </a:ln>
        </p:spPr>
        <p:txBody>
          <a:bodyPr anchor="b"/>
          <a:p>
            <a:pPr>
              <a:lnSpc>
                <a:spcPct val="100000"/>
              </a:lnSpc>
              <a:spcBef>
                <a:spcPts val="561"/>
              </a:spcBef>
              <a:spcAft>
                <a:spcPts val="601"/>
              </a:spcAft>
            </a:pPr>
            <a:r>
              <a:rPr b="0" lang="en-US" sz="2800" spc="-1" strike="noStrike">
                <a:solidFill>
                  <a:srgbClr val="1287c3"/>
                </a:solidFill>
                <a:latin typeface="Corbel"/>
              </a:rPr>
              <a:t>Open Loop System</a:t>
            </a:r>
            <a:endParaRPr b="0" lang="en-US" sz="2800" spc="-1" strike="noStrike">
              <a:solidFill>
                <a:srgbClr val="000000"/>
              </a:solidFill>
              <a:latin typeface="Corbel"/>
            </a:endParaRPr>
          </a:p>
        </p:txBody>
      </p:sp>
      <p:sp>
        <p:nvSpPr>
          <p:cNvPr id="393" name="TextShape 3"/>
          <p:cNvSpPr txBox="1"/>
          <p:nvPr/>
        </p:nvSpPr>
        <p:spPr>
          <a:xfrm>
            <a:off x="1206000" y="1893960"/>
            <a:ext cx="3976920" cy="4558680"/>
          </a:xfrm>
          <a:prstGeom prst="rect">
            <a:avLst/>
          </a:prstGeom>
          <a:noFill/>
          <a:ln>
            <a:noFill/>
          </a:ln>
        </p:spPr>
        <p:txBody>
          <a:bodyPr>
            <a:normAutofit/>
          </a:bodyPr>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Any change in output has no effect on the input</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Output measurement is not required for operation of system</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Feedback element is absent</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No error detection</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Inaccurate and unreliable</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Highly sensitive to disturbances </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Highly sensitive to environmental changes</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Small bandwidth</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Simple to construct and cheap</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Stable in nature</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Affected by non-linearities</a:t>
            </a:r>
            <a:endParaRPr b="0" lang="en-US" sz="1800" spc="-1" strike="noStrike">
              <a:solidFill>
                <a:srgbClr val="000000"/>
              </a:solidFill>
              <a:latin typeface="Corbel"/>
            </a:endParaRPr>
          </a:p>
        </p:txBody>
      </p:sp>
      <p:sp>
        <p:nvSpPr>
          <p:cNvPr id="394" name="TextShape 4"/>
          <p:cNvSpPr txBox="1"/>
          <p:nvPr/>
        </p:nvSpPr>
        <p:spPr>
          <a:xfrm>
            <a:off x="5420520" y="1230120"/>
            <a:ext cx="3755520" cy="576000"/>
          </a:xfrm>
          <a:prstGeom prst="rect">
            <a:avLst/>
          </a:prstGeom>
          <a:noFill/>
          <a:ln>
            <a:noFill/>
          </a:ln>
        </p:spPr>
        <p:txBody>
          <a:bodyPr anchor="b"/>
          <a:p>
            <a:pPr>
              <a:lnSpc>
                <a:spcPct val="100000"/>
              </a:lnSpc>
              <a:spcBef>
                <a:spcPts val="561"/>
              </a:spcBef>
              <a:spcAft>
                <a:spcPts val="601"/>
              </a:spcAft>
            </a:pPr>
            <a:r>
              <a:rPr b="0" lang="en-US" sz="2800" spc="-1" strike="noStrike">
                <a:solidFill>
                  <a:srgbClr val="1287c3"/>
                </a:solidFill>
                <a:latin typeface="Corbel"/>
              </a:rPr>
              <a:t>Closed Loop System</a:t>
            </a:r>
            <a:endParaRPr b="0" lang="en-US" sz="2800" spc="-1" strike="noStrike">
              <a:solidFill>
                <a:srgbClr val="000000"/>
              </a:solidFill>
              <a:latin typeface="Corbel"/>
            </a:endParaRPr>
          </a:p>
        </p:txBody>
      </p:sp>
      <p:sp>
        <p:nvSpPr>
          <p:cNvPr id="395" name="TextShape 5"/>
          <p:cNvSpPr txBox="1"/>
          <p:nvPr/>
        </p:nvSpPr>
        <p:spPr>
          <a:xfrm>
            <a:off x="5369040" y="1881000"/>
            <a:ext cx="3976920" cy="4493160"/>
          </a:xfrm>
          <a:prstGeom prst="rect">
            <a:avLst/>
          </a:prstGeom>
          <a:noFill/>
          <a:ln>
            <a:noFill/>
          </a:ln>
        </p:spPr>
        <p:txBody>
          <a:bodyPr>
            <a:normAutofit/>
          </a:bodyPr>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Change in output affects the input which is by use of feedback</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Output measurement is required</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Feedback element is present</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Error detection is necessary</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Highly accurate and reliable </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Less sensitive to disturbances</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Less sensitive to environmental changes</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Bandwidth is large </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Complicated to design and costly</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Stability is major issue while designing </a:t>
            </a:r>
            <a:endParaRPr b="0" lang="en-US" sz="1800" spc="-1" strike="noStrike">
              <a:solidFill>
                <a:srgbClr val="000000"/>
              </a:solidFill>
              <a:latin typeface="Corbel"/>
            </a:endParaRPr>
          </a:p>
          <a:p>
            <a:pPr marL="285840" indent="-285480">
              <a:lnSpc>
                <a:spcPct val="100000"/>
              </a:lnSpc>
              <a:spcBef>
                <a:spcPts val="360"/>
              </a:spcBef>
              <a:spcAft>
                <a:spcPts val="601"/>
              </a:spcAft>
              <a:buClr>
                <a:srgbClr val="1287c3"/>
              </a:buClr>
              <a:buSzPct val="145000"/>
              <a:buFont typeface="Arial"/>
              <a:buChar char="•"/>
            </a:pPr>
            <a:r>
              <a:rPr b="0" lang="en-US" sz="1800" spc="-1" strike="noStrike">
                <a:solidFill>
                  <a:srgbClr val="000000"/>
                </a:solidFill>
                <a:latin typeface="Corbel"/>
              </a:rPr>
              <a:t>Reduced effects of non-linearities </a:t>
            </a:r>
            <a:endParaRPr b="0" lang="en-US" sz="1800" spc="-1" strike="noStrike">
              <a:solidFill>
                <a:srgbClr val="000000"/>
              </a:solidFill>
              <a:latin typeface="Corbel"/>
            </a:endParaRPr>
          </a:p>
        </p:txBody>
      </p:sp>
      <p:sp>
        <p:nvSpPr>
          <p:cNvPr id="396" name="TextShape 6"/>
          <p:cNvSpPr txBox="1"/>
          <p:nvPr/>
        </p:nvSpPr>
        <p:spPr>
          <a:xfrm>
            <a:off x="2142360" y="626220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51" dur="indefinite" restart="never" nodeType="tmRoot">
          <p:childTnLst>
            <p:seq>
              <p:cTn id="52" dur="indefinite" nodeType="mainSeq"/>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97" name="Picture 8" descr=""/>
          <p:cNvPicPr/>
          <p:nvPr/>
        </p:nvPicPr>
        <p:blipFill>
          <a:blip r:embed="rId1"/>
          <a:srcRect l="20283" t="0" r="23187" b="14865"/>
          <a:stretch/>
        </p:blipFill>
        <p:spPr>
          <a:xfrm>
            <a:off x="2757600" y="389160"/>
            <a:ext cx="4818600" cy="5436360"/>
          </a:xfrm>
          <a:prstGeom prst="rect">
            <a:avLst/>
          </a:prstGeom>
          <a:ln>
            <a:noFill/>
          </a:ln>
        </p:spPr>
      </p:pic>
      <p:sp>
        <p:nvSpPr>
          <p:cNvPr id="398" name="TextShape 1"/>
          <p:cNvSpPr txBox="1"/>
          <p:nvPr/>
        </p:nvSpPr>
        <p:spPr>
          <a:xfrm>
            <a:off x="2246760" y="624888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pic>
        <p:nvPicPr>
          <p:cNvPr id="399" name="Picture 5" descr=""/>
          <p:cNvPicPr/>
          <p:nvPr/>
        </p:nvPicPr>
        <p:blipFill>
          <a:blip r:embed="rId2"/>
          <a:stretch/>
        </p:blipFill>
        <p:spPr>
          <a:xfrm>
            <a:off x="4896000" y="2856240"/>
            <a:ext cx="629280" cy="629280"/>
          </a:xfrm>
          <a:prstGeom prst="rect">
            <a:avLst/>
          </a:prstGeom>
          <a:ln>
            <a:noFill/>
          </a:ln>
        </p:spPr>
      </p:pic>
    </p:spTree>
  </p:cSld>
  <p:timing>
    <p:tnLst>
      <p:par>
        <p:cTn id="53" dur="indefinite" restart="never" nodeType="tmRoot">
          <p:childTnLst>
            <p:seq>
              <p:cTn id="54" dur="indefinite" nodeType="mainSeq"/>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0" name="CustomShape 1"/>
          <p:cNvSpPr/>
          <p:nvPr/>
        </p:nvSpPr>
        <p:spPr>
          <a:xfrm>
            <a:off x="2769480" y="2403720"/>
            <a:ext cx="5590440" cy="2772360"/>
          </a:xfrm>
          <a:prstGeom prst="rect">
            <a:avLst/>
          </a:prstGeom>
          <a:noFill/>
          <a:ln>
            <a:noFill/>
          </a:ln>
        </p:spPr>
        <p:style>
          <a:lnRef idx="0"/>
          <a:fillRef idx="0"/>
          <a:effectRef idx="0"/>
          <a:fontRef idx="minor"/>
        </p:style>
        <p:txBody>
          <a:bodyPr/>
          <a:p>
            <a:pPr algn="ctr">
              <a:lnSpc>
                <a:spcPct val="100000"/>
              </a:lnSpc>
            </a:pPr>
            <a:r>
              <a:rPr b="1" lang="en-CA" sz="8800" spc="-1" strike="noStrike" cap="all">
                <a:solidFill>
                  <a:srgbClr val="1583bc"/>
                </a:solidFill>
                <a:latin typeface="Corbel"/>
              </a:rPr>
              <a:t>The END</a:t>
            </a:r>
            <a:endParaRPr b="0" lang="en-CA" sz="8800" spc="-1" strike="noStrike">
              <a:latin typeface="Arial"/>
            </a:endParaRPr>
          </a:p>
        </p:txBody>
      </p:sp>
      <p:sp>
        <p:nvSpPr>
          <p:cNvPr id="401" name="TextShape 2"/>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55" dur="indefinite" restart="never" nodeType="tmRoot">
          <p:childTnLst>
            <p:seq>
              <p:cTn id="56"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TextShape 1"/>
          <p:cNvSpPr txBox="1"/>
          <p:nvPr/>
        </p:nvSpPr>
        <p:spPr>
          <a:xfrm>
            <a:off x="1119960" y="222120"/>
            <a:ext cx="8331840" cy="6217560"/>
          </a:xfrm>
          <a:prstGeom prst="rect">
            <a:avLst/>
          </a:prstGeom>
          <a:noFill/>
          <a:ln>
            <a:noFill/>
          </a:ln>
        </p:spPr>
        <p:txBody>
          <a:bodyPr anchor="ctr"/>
          <a:p>
            <a:pPr marL="285840" indent="-285480" algn="ctr">
              <a:lnSpc>
                <a:spcPct val="100000"/>
              </a:lnSpc>
              <a:spcBef>
                <a:spcPts val="459"/>
              </a:spcBef>
              <a:spcAft>
                <a:spcPts val="601"/>
              </a:spcAft>
            </a:pPr>
            <a:r>
              <a:rPr b="0" lang="en-US" sz="2300" spc="-1" strike="noStrike">
                <a:solidFill>
                  <a:srgbClr val="000000"/>
                </a:solidFill>
                <a:latin typeface="Corbel"/>
              </a:rPr>
              <a:t>Course Contents:</a:t>
            </a:r>
            <a:endParaRPr b="0" lang="en-US" sz="2300" spc="-1" strike="noStrike">
              <a:solidFill>
                <a:srgbClr val="000000"/>
              </a:solidFill>
              <a:latin typeface="Corbel"/>
            </a:endParaRPr>
          </a:p>
          <a:p>
            <a:pPr marL="285840" indent="-285480">
              <a:lnSpc>
                <a:spcPct val="100000"/>
              </a:lnSpc>
              <a:spcBef>
                <a:spcPts val="459"/>
              </a:spcBef>
              <a:spcAft>
                <a:spcPts val="601"/>
              </a:spcAft>
            </a:pPr>
            <a:r>
              <a:rPr b="0" lang="en-US" sz="2300" spc="-1" strike="noStrike" u="sng">
                <a:solidFill>
                  <a:srgbClr val="000000"/>
                </a:solidFill>
                <a:uFillTx/>
                <a:latin typeface="Corbel"/>
              </a:rPr>
              <a:t>Module I:</a:t>
            </a:r>
            <a:endParaRPr b="0" lang="en-US" sz="2300" spc="-1" strike="noStrike">
              <a:solidFill>
                <a:srgbClr val="000000"/>
              </a:solidFill>
              <a:latin typeface="Corbel"/>
            </a:endParaRPr>
          </a:p>
          <a:p>
            <a:pPr marL="285840" indent="-285480">
              <a:lnSpc>
                <a:spcPct val="100000"/>
              </a:lnSpc>
              <a:spcBef>
                <a:spcPts val="459"/>
              </a:spcBef>
              <a:spcAft>
                <a:spcPts val="601"/>
              </a:spcAft>
              <a:buClr>
                <a:srgbClr val="1287c3"/>
              </a:buClr>
              <a:buSzPct val="145000"/>
              <a:buFont typeface="Arial"/>
              <a:buChar char="•"/>
            </a:pPr>
            <a:r>
              <a:rPr b="0" lang="en-US" sz="2300" spc="-1" strike="noStrike">
                <a:solidFill>
                  <a:srgbClr val="000000"/>
                </a:solidFill>
                <a:latin typeface="Corbel"/>
              </a:rPr>
              <a:t>Types of Control Systems (Close loop and Open loop)</a:t>
            </a:r>
            <a:endParaRPr b="0" lang="en-US" sz="2300" spc="-1" strike="noStrike">
              <a:solidFill>
                <a:srgbClr val="000000"/>
              </a:solidFill>
              <a:latin typeface="Corbel"/>
            </a:endParaRPr>
          </a:p>
          <a:p>
            <a:pPr marL="285840" indent="-285480">
              <a:lnSpc>
                <a:spcPct val="100000"/>
              </a:lnSpc>
              <a:spcBef>
                <a:spcPts val="459"/>
              </a:spcBef>
              <a:spcAft>
                <a:spcPts val="601"/>
              </a:spcAft>
              <a:buClr>
                <a:srgbClr val="1287c3"/>
              </a:buClr>
              <a:buSzPct val="145000"/>
              <a:buFont typeface="Arial"/>
              <a:buChar char="•"/>
            </a:pPr>
            <a:r>
              <a:rPr b="0" lang="en-US" sz="2300" spc="-1" strike="noStrike">
                <a:solidFill>
                  <a:srgbClr val="000000"/>
                </a:solidFill>
                <a:latin typeface="Corbel"/>
              </a:rPr>
              <a:t>Mathematical Modelling (mechanical and electrical system)</a:t>
            </a:r>
            <a:endParaRPr b="0" lang="en-US" sz="2300" spc="-1" strike="noStrike">
              <a:solidFill>
                <a:srgbClr val="000000"/>
              </a:solidFill>
              <a:latin typeface="Corbel"/>
            </a:endParaRPr>
          </a:p>
          <a:p>
            <a:pPr marL="285840" indent="-285480">
              <a:lnSpc>
                <a:spcPct val="100000"/>
              </a:lnSpc>
              <a:spcBef>
                <a:spcPts val="459"/>
              </a:spcBef>
              <a:spcAft>
                <a:spcPts val="601"/>
              </a:spcAft>
              <a:buClr>
                <a:srgbClr val="1287c3"/>
              </a:buClr>
              <a:buSzPct val="145000"/>
              <a:buFont typeface="Arial"/>
              <a:buChar char="•"/>
            </a:pPr>
            <a:r>
              <a:rPr b="0" lang="en-US" sz="2300" spc="-1" strike="noStrike">
                <a:solidFill>
                  <a:srgbClr val="000000"/>
                </a:solidFill>
                <a:latin typeface="Corbel"/>
              </a:rPr>
              <a:t>Force-Voltage and Force-Current Analogy</a:t>
            </a:r>
            <a:endParaRPr b="0" lang="en-US" sz="2300" spc="-1" strike="noStrike">
              <a:solidFill>
                <a:srgbClr val="000000"/>
              </a:solidFill>
              <a:latin typeface="Corbel"/>
            </a:endParaRPr>
          </a:p>
          <a:p>
            <a:pPr marL="285840" indent="-285480">
              <a:lnSpc>
                <a:spcPct val="100000"/>
              </a:lnSpc>
              <a:spcBef>
                <a:spcPts val="459"/>
              </a:spcBef>
              <a:spcAft>
                <a:spcPts val="601"/>
              </a:spcAft>
              <a:buClr>
                <a:srgbClr val="1287c3"/>
              </a:buClr>
              <a:buSzPct val="145000"/>
              <a:buFont typeface="Arial"/>
              <a:buChar char="•"/>
            </a:pPr>
            <a:r>
              <a:rPr b="0" lang="en-US" sz="2300" spc="-1" strike="noStrike">
                <a:solidFill>
                  <a:srgbClr val="000000"/>
                </a:solidFill>
                <a:latin typeface="Corbel"/>
              </a:rPr>
              <a:t>Block Diagram Representation</a:t>
            </a:r>
            <a:endParaRPr b="0" lang="en-US" sz="2300" spc="-1" strike="noStrike">
              <a:solidFill>
                <a:srgbClr val="000000"/>
              </a:solidFill>
              <a:latin typeface="Corbel"/>
            </a:endParaRPr>
          </a:p>
          <a:p>
            <a:pPr marL="285840" indent="-285480">
              <a:lnSpc>
                <a:spcPct val="100000"/>
              </a:lnSpc>
              <a:spcBef>
                <a:spcPts val="459"/>
              </a:spcBef>
              <a:spcAft>
                <a:spcPts val="601"/>
              </a:spcAft>
              <a:buClr>
                <a:srgbClr val="1287c3"/>
              </a:buClr>
              <a:buSzPct val="145000"/>
              <a:buFont typeface="Arial"/>
              <a:buChar char="•"/>
            </a:pPr>
            <a:r>
              <a:rPr b="0" lang="en-US" sz="2300" spc="-1" strike="noStrike">
                <a:solidFill>
                  <a:srgbClr val="000000"/>
                </a:solidFill>
                <a:latin typeface="Corbel"/>
              </a:rPr>
              <a:t>Signal Flow Graphs and Transfer Functions</a:t>
            </a:r>
            <a:endParaRPr b="0" lang="en-US" sz="2300" spc="-1" strike="noStrike">
              <a:solidFill>
                <a:srgbClr val="000000"/>
              </a:solidFill>
              <a:latin typeface="Corbel"/>
            </a:endParaRPr>
          </a:p>
          <a:p>
            <a:pPr marL="285840" indent="-285480">
              <a:lnSpc>
                <a:spcPct val="100000"/>
              </a:lnSpc>
              <a:spcBef>
                <a:spcPts val="459"/>
              </a:spcBef>
              <a:spcAft>
                <a:spcPts val="601"/>
              </a:spcAft>
            </a:pPr>
            <a:r>
              <a:rPr b="0" lang="en-US" sz="2300" spc="-1" strike="noStrike" u="sng">
                <a:solidFill>
                  <a:srgbClr val="000000"/>
                </a:solidFill>
                <a:uFillTx/>
                <a:latin typeface="Corbel"/>
              </a:rPr>
              <a:t>Module II</a:t>
            </a:r>
            <a:endParaRPr b="0" lang="en-US" sz="2300" spc="-1" strike="noStrike">
              <a:solidFill>
                <a:srgbClr val="000000"/>
              </a:solidFill>
              <a:latin typeface="Corbel"/>
            </a:endParaRPr>
          </a:p>
          <a:p>
            <a:pPr marL="285840" indent="-285480">
              <a:lnSpc>
                <a:spcPct val="100000"/>
              </a:lnSpc>
              <a:spcBef>
                <a:spcPts val="459"/>
              </a:spcBef>
              <a:spcAft>
                <a:spcPts val="601"/>
              </a:spcAft>
              <a:buClr>
                <a:srgbClr val="1287c3"/>
              </a:buClr>
              <a:buSzPct val="145000"/>
              <a:buFont typeface="Arial"/>
              <a:buChar char="•"/>
            </a:pPr>
            <a:r>
              <a:rPr b="0" lang="en-US" sz="2300" spc="-1" strike="noStrike">
                <a:solidFill>
                  <a:srgbClr val="000000"/>
                </a:solidFill>
                <a:latin typeface="Corbel"/>
              </a:rPr>
              <a:t>Transient Response of first and second order system</a:t>
            </a:r>
            <a:endParaRPr b="0" lang="en-US" sz="2300" spc="-1" strike="noStrike">
              <a:solidFill>
                <a:srgbClr val="000000"/>
              </a:solidFill>
              <a:latin typeface="Corbel"/>
            </a:endParaRPr>
          </a:p>
          <a:p>
            <a:pPr marL="285840" indent="-285480">
              <a:lnSpc>
                <a:spcPct val="100000"/>
              </a:lnSpc>
              <a:spcBef>
                <a:spcPts val="459"/>
              </a:spcBef>
              <a:spcAft>
                <a:spcPts val="601"/>
              </a:spcAft>
              <a:buClr>
                <a:srgbClr val="1287c3"/>
              </a:buClr>
              <a:buSzPct val="145000"/>
              <a:buFont typeface="Arial"/>
              <a:buChar char="•"/>
            </a:pPr>
            <a:r>
              <a:rPr b="0" lang="en-US" sz="2300" spc="-1" strike="noStrike">
                <a:solidFill>
                  <a:srgbClr val="000000"/>
                </a:solidFill>
                <a:latin typeface="Corbel"/>
              </a:rPr>
              <a:t>Type 0, 1 , 2 Control system</a:t>
            </a:r>
            <a:endParaRPr b="0" lang="en-US" sz="2300" spc="-1" strike="noStrike">
              <a:solidFill>
                <a:srgbClr val="000000"/>
              </a:solidFill>
              <a:latin typeface="Corbel"/>
            </a:endParaRPr>
          </a:p>
          <a:p>
            <a:pPr marL="285840" indent="-285480">
              <a:lnSpc>
                <a:spcPct val="100000"/>
              </a:lnSpc>
              <a:spcBef>
                <a:spcPts val="459"/>
              </a:spcBef>
              <a:spcAft>
                <a:spcPts val="601"/>
              </a:spcAft>
              <a:buClr>
                <a:srgbClr val="1287c3"/>
              </a:buClr>
              <a:buSzPct val="145000"/>
              <a:buFont typeface="Arial"/>
              <a:buChar char="•"/>
            </a:pPr>
            <a:r>
              <a:rPr b="0" lang="en-US" sz="2300" spc="-1" strike="noStrike">
                <a:solidFill>
                  <a:srgbClr val="000000"/>
                </a:solidFill>
                <a:latin typeface="Corbel"/>
              </a:rPr>
              <a:t>Steady state, Stability Control</a:t>
            </a:r>
            <a:endParaRPr b="0" lang="en-US" sz="2300" spc="-1" strike="noStrike">
              <a:solidFill>
                <a:srgbClr val="000000"/>
              </a:solidFill>
              <a:latin typeface="Corbel"/>
            </a:endParaRPr>
          </a:p>
          <a:p>
            <a:pPr marL="285840" indent="-285480">
              <a:lnSpc>
                <a:spcPct val="100000"/>
              </a:lnSpc>
              <a:spcBef>
                <a:spcPts val="459"/>
              </a:spcBef>
              <a:spcAft>
                <a:spcPts val="601"/>
              </a:spcAft>
              <a:buClr>
                <a:srgbClr val="1287c3"/>
              </a:buClr>
              <a:buSzPct val="145000"/>
              <a:buFont typeface="Arial"/>
              <a:buChar char="•"/>
            </a:pPr>
            <a:r>
              <a:rPr b="0" lang="en-US" sz="2300" spc="-1" strike="noStrike">
                <a:solidFill>
                  <a:srgbClr val="000000"/>
                </a:solidFill>
                <a:latin typeface="Corbel"/>
              </a:rPr>
              <a:t>Routh-Hurwitz Criteria</a:t>
            </a:r>
            <a:endParaRPr b="0" lang="en-US" sz="2300" spc="-1" strike="noStrike">
              <a:solidFill>
                <a:srgbClr val="000000"/>
              </a:solidFill>
              <a:latin typeface="Corbel"/>
            </a:endParaRPr>
          </a:p>
          <a:p>
            <a:pPr marL="285840" indent="-285480">
              <a:lnSpc>
                <a:spcPct val="100000"/>
              </a:lnSpc>
              <a:spcBef>
                <a:spcPts val="459"/>
              </a:spcBef>
              <a:spcAft>
                <a:spcPts val="601"/>
              </a:spcAft>
              <a:buClr>
                <a:srgbClr val="1287c3"/>
              </a:buClr>
              <a:buSzPct val="145000"/>
              <a:buFont typeface="Arial"/>
              <a:buChar char="•"/>
            </a:pPr>
            <a:r>
              <a:rPr b="0" lang="en-US" sz="2300" spc="-1" strike="noStrike">
                <a:solidFill>
                  <a:srgbClr val="000000"/>
                </a:solidFill>
                <a:latin typeface="Corbel"/>
              </a:rPr>
              <a:t>Root-locus techniques, Robust Control</a:t>
            </a:r>
            <a:endParaRPr b="0" lang="en-US" sz="2300" spc="-1" strike="noStrike">
              <a:solidFill>
                <a:srgbClr val="000000"/>
              </a:solidFill>
              <a:latin typeface="Corbel"/>
            </a:endParaRPr>
          </a:p>
        </p:txBody>
      </p:sp>
      <p:sp>
        <p:nvSpPr>
          <p:cNvPr id="310" name="TextShape 2"/>
          <p:cNvSpPr txBox="1"/>
          <p:nvPr/>
        </p:nvSpPr>
        <p:spPr>
          <a:xfrm>
            <a:off x="2220480" y="649296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TextShape 1"/>
          <p:cNvSpPr txBox="1"/>
          <p:nvPr/>
        </p:nvSpPr>
        <p:spPr>
          <a:xfrm>
            <a:off x="1312200" y="222120"/>
            <a:ext cx="8139960" cy="6217560"/>
          </a:xfrm>
          <a:prstGeom prst="rect">
            <a:avLst/>
          </a:prstGeom>
          <a:noFill/>
          <a:ln>
            <a:noFill/>
          </a:ln>
        </p:spPr>
        <p:txBody>
          <a:bodyPr anchor="ctr">
            <a:normAutofit/>
          </a:bodyPr>
          <a:p>
            <a:pPr marL="285840" indent="-285480">
              <a:lnSpc>
                <a:spcPct val="100000"/>
              </a:lnSpc>
              <a:spcBef>
                <a:spcPts val="479"/>
              </a:spcBef>
              <a:spcAft>
                <a:spcPts val="601"/>
              </a:spcAft>
            </a:pPr>
            <a:r>
              <a:rPr b="0" lang="en-US" sz="2400" spc="-1" strike="noStrike">
                <a:solidFill>
                  <a:srgbClr val="000000"/>
                </a:solidFill>
                <a:latin typeface="Corbel"/>
              </a:rPr>
              <a:t>Course Contents:</a:t>
            </a:r>
            <a:endParaRPr b="0" lang="en-US" sz="2400" spc="-1" strike="noStrike">
              <a:solidFill>
                <a:srgbClr val="000000"/>
              </a:solidFill>
              <a:latin typeface="Corbel"/>
            </a:endParaRPr>
          </a:p>
          <a:p>
            <a:pPr marL="285840" indent="-285480">
              <a:lnSpc>
                <a:spcPct val="100000"/>
              </a:lnSpc>
              <a:spcBef>
                <a:spcPts val="479"/>
              </a:spcBef>
              <a:spcAft>
                <a:spcPts val="601"/>
              </a:spcAft>
            </a:pPr>
            <a:r>
              <a:rPr b="0" lang="en-US" sz="2400" spc="-1" strike="noStrike" u="sng">
                <a:solidFill>
                  <a:srgbClr val="000000"/>
                </a:solidFill>
                <a:uFillTx/>
                <a:latin typeface="Corbel"/>
              </a:rPr>
              <a:t>Module III:</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Frequency Domain Analysis</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Types of Plots</a:t>
            </a:r>
            <a:endParaRPr b="0" lang="en-US" sz="2400" spc="-1" strike="noStrike">
              <a:solidFill>
                <a:srgbClr val="000000"/>
              </a:solidFill>
              <a:latin typeface="Corbel"/>
            </a:endParaRPr>
          </a:p>
          <a:p>
            <a:pPr lvl="1" marL="743040" indent="-285480">
              <a:lnSpc>
                <a:spcPct val="100000"/>
              </a:lnSpc>
              <a:spcBef>
                <a:spcPts val="400"/>
              </a:spcBef>
              <a:spcAft>
                <a:spcPts val="601"/>
              </a:spcAft>
              <a:buClr>
                <a:srgbClr val="1287c3"/>
              </a:buClr>
              <a:buSzPct val="145000"/>
              <a:buFont typeface="Arial"/>
              <a:buChar char="•"/>
            </a:pPr>
            <a:r>
              <a:rPr b="0" lang="en-US" sz="2000" spc="-1" strike="noStrike">
                <a:solidFill>
                  <a:srgbClr val="000000"/>
                </a:solidFill>
                <a:latin typeface="Corbel"/>
              </a:rPr>
              <a:t>Polar Plots</a:t>
            </a:r>
            <a:endParaRPr b="0" lang="en-US" sz="2000" spc="-1" strike="noStrike">
              <a:solidFill>
                <a:srgbClr val="000000"/>
              </a:solidFill>
              <a:latin typeface="Corbel"/>
            </a:endParaRPr>
          </a:p>
          <a:p>
            <a:pPr lvl="1" marL="743040" indent="-285480">
              <a:lnSpc>
                <a:spcPct val="100000"/>
              </a:lnSpc>
              <a:spcBef>
                <a:spcPts val="400"/>
              </a:spcBef>
              <a:spcAft>
                <a:spcPts val="601"/>
              </a:spcAft>
              <a:buClr>
                <a:srgbClr val="1287c3"/>
              </a:buClr>
              <a:buSzPct val="145000"/>
              <a:buFont typeface="Arial"/>
              <a:buChar char="•"/>
            </a:pPr>
            <a:r>
              <a:rPr b="0" lang="en-US" sz="2000" spc="-1" strike="noStrike">
                <a:solidFill>
                  <a:srgbClr val="000000"/>
                </a:solidFill>
                <a:latin typeface="Corbel"/>
              </a:rPr>
              <a:t>Bode Plots</a:t>
            </a:r>
            <a:endParaRPr b="0" lang="en-US" sz="2000" spc="-1" strike="noStrike">
              <a:solidFill>
                <a:srgbClr val="000000"/>
              </a:solidFill>
              <a:latin typeface="Corbel"/>
            </a:endParaRPr>
          </a:p>
          <a:p>
            <a:pPr lvl="1" marL="743040" indent="-285480">
              <a:lnSpc>
                <a:spcPct val="100000"/>
              </a:lnSpc>
              <a:spcBef>
                <a:spcPts val="400"/>
              </a:spcBef>
              <a:spcAft>
                <a:spcPts val="601"/>
              </a:spcAft>
              <a:buClr>
                <a:srgbClr val="1287c3"/>
              </a:buClr>
              <a:buSzPct val="145000"/>
              <a:buFont typeface="Arial"/>
              <a:buChar char="•"/>
            </a:pPr>
            <a:r>
              <a:rPr b="0" lang="en-US" sz="2000" spc="-1" strike="noStrike">
                <a:solidFill>
                  <a:srgbClr val="000000"/>
                </a:solidFill>
                <a:latin typeface="Corbel"/>
              </a:rPr>
              <a:t>Nyquist Plot</a:t>
            </a:r>
            <a:endParaRPr b="0" lang="en-US" sz="20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Stability using Nyquist Plot</a:t>
            </a:r>
            <a:endParaRPr b="0" lang="en-US" sz="2400" spc="-1" strike="noStrike">
              <a:solidFill>
                <a:srgbClr val="000000"/>
              </a:solidFill>
              <a:latin typeface="Corbel"/>
            </a:endParaRPr>
          </a:p>
          <a:p>
            <a:pPr marL="285840" indent="-285480">
              <a:lnSpc>
                <a:spcPct val="100000"/>
              </a:lnSpc>
              <a:spcBef>
                <a:spcPts val="479"/>
              </a:spcBef>
              <a:spcAft>
                <a:spcPts val="601"/>
              </a:spcAft>
            </a:pPr>
            <a:r>
              <a:rPr b="0" lang="en-US" sz="2400" spc="-1" strike="noStrike">
                <a:solidFill>
                  <a:srgbClr val="000000"/>
                </a:solidFill>
                <a:latin typeface="Corbel"/>
              </a:rPr>
              <a:t> </a:t>
            </a:r>
            <a:r>
              <a:rPr b="0" lang="en-US" sz="2400" spc="-1" strike="noStrike" u="sng">
                <a:solidFill>
                  <a:srgbClr val="000000"/>
                </a:solidFill>
                <a:uFillTx/>
                <a:latin typeface="Corbel"/>
              </a:rPr>
              <a:t>Module IV:</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Compensator  and their types</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Design of Cascade Compensator in Frequency and Time Domain (Lead, Lag and Lead-Lag Compensator)</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Digital Control System (Sampling, discrete time system)</a:t>
            </a:r>
            <a:endParaRPr b="0" lang="en-US" sz="2400" spc="-1" strike="noStrike">
              <a:solidFill>
                <a:srgbClr val="000000"/>
              </a:solidFill>
              <a:latin typeface="Corbel"/>
            </a:endParaRPr>
          </a:p>
        </p:txBody>
      </p:sp>
      <p:sp>
        <p:nvSpPr>
          <p:cNvPr id="312" name="TextShape 2"/>
          <p:cNvSpPr txBox="1"/>
          <p:nvPr/>
        </p:nvSpPr>
        <p:spPr>
          <a:xfrm>
            <a:off x="2181240" y="631008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TextShape 1"/>
          <p:cNvSpPr txBox="1"/>
          <p:nvPr/>
        </p:nvSpPr>
        <p:spPr>
          <a:xfrm>
            <a:off x="1697400" y="658440"/>
            <a:ext cx="7446240" cy="1251720"/>
          </a:xfrm>
          <a:prstGeom prst="rect">
            <a:avLst/>
          </a:prstGeom>
          <a:noFill/>
          <a:ln>
            <a:noFill/>
          </a:ln>
        </p:spPr>
        <p:txBody>
          <a:bodyPr anchor="ctr"/>
          <a:p>
            <a:pPr algn="ctr">
              <a:lnSpc>
                <a:spcPct val="100000"/>
              </a:lnSpc>
            </a:pPr>
            <a:r>
              <a:rPr b="0" lang="en-US" sz="4000" spc="-1" strike="noStrike">
                <a:solidFill>
                  <a:srgbClr val="000000"/>
                </a:solidFill>
                <a:latin typeface="Corbel"/>
              </a:rPr>
              <a:t>Books to be referred: </a:t>
            </a:r>
            <a:endParaRPr b="0" lang="en-US" sz="4000" spc="-1" strike="noStrike">
              <a:solidFill>
                <a:srgbClr val="000000"/>
              </a:solidFill>
              <a:latin typeface="Corbel"/>
            </a:endParaRPr>
          </a:p>
        </p:txBody>
      </p:sp>
      <p:sp>
        <p:nvSpPr>
          <p:cNvPr id="314" name="TextShape 2"/>
          <p:cNvSpPr txBox="1"/>
          <p:nvPr/>
        </p:nvSpPr>
        <p:spPr>
          <a:xfrm>
            <a:off x="1356120" y="1875600"/>
            <a:ext cx="8139960" cy="3123720"/>
          </a:xfrm>
          <a:prstGeom prst="rect">
            <a:avLst/>
          </a:prstGeom>
          <a:noFill/>
          <a:ln>
            <a:noFill/>
          </a:ln>
        </p:spPr>
        <p:txBody>
          <a:bodyPr anchor="ctr">
            <a:normAutofit/>
          </a:bodyPr>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Control Systems, -A.Nagoor Kani, RBA Publications, Chennai </a:t>
            </a:r>
            <a:r>
              <a:rPr b="0" lang="en-US" sz="2400" spc="-1" strike="noStrike">
                <a:solidFill>
                  <a:srgbClr val="000000"/>
                </a:solidFill>
                <a:latin typeface="Corbel"/>
              </a:rPr>
              <a:t>	</a:t>
            </a:r>
            <a:endParaRPr b="0" lang="en-US" sz="2400" spc="-1" strike="noStrike">
              <a:solidFill>
                <a:srgbClr val="000000"/>
              </a:solidFill>
              <a:latin typeface="Corbel"/>
            </a:endParaRPr>
          </a:p>
          <a:p>
            <a:pPr marL="457200" indent="-456840">
              <a:lnSpc>
                <a:spcPct val="100000"/>
              </a:lnSpc>
              <a:spcBef>
                <a:spcPts val="479"/>
              </a:spcBef>
              <a:spcAft>
                <a:spcPts val="601"/>
              </a:spcAft>
              <a:buClr>
                <a:srgbClr val="1287c3"/>
              </a:buClr>
              <a:buSzPct val="145000"/>
              <a:buFont typeface="Corbel"/>
              <a:buAutoNum type="arabicPeriod"/>
            </a:pPr>
            <a:r>
              <a:rPr b="0" lang="en-US" sz="2400" spc="-1" strike="noStrike">
                <a:solidFill>
                  <a:srgbClr val="000000"/>
                </a:solidFill>
                <a:latin typeface="Corbel"/>
              </a:rPr>
              <a:t>Control Systems Engineering,– I.J. Nagrath and M. Gopal, The New Age International (P) Ltd., New Delhi </a:t>
            </a:r>
            <a:r>
              <a:rPr b="0" lang="en-US" sz="2400" spc="-1" strike="noStrike">
                <a:solidFill>
                  <a:srgbClr val="000000"/>
                </a:solidFill>
                <a:latin typeface="Corbel"/>
              </a:rPr>
              <a:t>	</a:t>
            </a:r>
            <a:endParaRPr b="0" lang="en-US" sz="2400" spc="-1" strike="noStrike">
              <a:solidFill>
                <a:srgbClr val="000000"/>
              </a:solidFill>
              <a:latin typeface="Corbel"/>
            </a:endParaRPr>
          </a:p>
          <a:p>
            <a:pPr>
              <a:lnSpc>
                <a:spcPct val="100000"/>
              </a:lnSpc>
              <a:spcBef>
                <a:spcPts val="479"/>
              </a:spcBef>
              <a:spcAft>
                <a:spcPts val="601"/>
              </a:spcAft>
            </a:pPr>
            <a:endParaRPr b="0" lang="en-US" sz="2400" spc="-1" strike="noStrike">
              <a:solidFill>
                <a:srgbClr val="000000"/>
              </a:solidFill>
              <a:latin typeface="Corbel"/>
            </a:endParaRPr>
          </a:p>
        </p:txBody>
      </p:sp>
      <p:sp>
        <p:nvSpPr>
          <p:cNvPr id="315" name="TextShape 3"/>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TextShape 1"/>
          <p:cNvSpPr txBox="1"/>
          <p:nvPr/>
        </p:nvSpPr>
        <p:spPr>
          <a:xfrm>
            <a:off x="1260720" y="2064240"/>
            <a:ext cx="7965000" cy="3299040"/>
          </a:xfrm>
          <a:prstGeom prst="rect">
            <a:avLst/>
          </a:prstGeom>
          <a:noFill/>
          <a:ln>
            <a:noFill/>
          </a:ln>
        </p:spPr>
        <p:txBody>
          <a:bodyPr anchor="ctr"/>
          <a:p>
            <a:pPr algn="ctr">
              <a:lnSpc>
                <a:spcPct val="100000"/>
              </a:lnSpc>
            </a:pPr>
            <a:r>
              <a:rPr b="0" lang="en-US" sz="4000" spc="-1" strike="noStrike">
                <a:solidFill>
                  <a:srgbClr val="000000"/>
                </a:solidFill>
                <a:latin typeface="Corbel"/>
              </a:rPr>
              <a:t>So Let’s Enter in the world of</a:t>
            </a:r>
            <a:br/>
            <a:r>
              <a:rPr b="0" lang="en-US" sz="4000" spc="-1" strike="noStrike">
                <a:solidFill>
                  <a:srgbClr val="000000"/>
                </a:solidFill>
                <a:latin typeface="Corbel"/>
              </a:rPr>
              <a:t> </a:t>
            </a:r>
            <a:r>
              <a:rPr b="1" lang="en-US" sz="4000" spc="-1" strike="noStrike">
                <a:solidFill>
                  <a:srgbClr val="000000"/>
                </a:solidFill>
                <a:latin typeface="Corbel"/>
              </a:rPr>
              <a:t>Control System Engineering</a:t>
            </a:r>
            <a:endParaRPr b="0" lang="en-US" sz="4000" spc="-1" strike="noStrike">
              <a:solidFill>
                <a:srgbClr val="000000"/>
              </a:solidFill>
              <a:latin typeface="Corbel"/>
            </a:endParaRPr>
          </a:p>
        </p:txBody>
      </p:sp>
      <p:sp>
        <p:nvSpPr>
          <p:cNvPr id="317" name="TextShape 2"/>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8" name="TextShape 1"/>
          <p:cNvSpPr txBox="1"/>
          <p:nvPr/>
        </p:nvSpPr>
        <p:spPr>
          <a:xfrm>
            <a:off x="1245240" y="1835280"/>
            <a:ext cx="8139960" cy="2814840"/>
          </a:xfrm>
          <a:prstGeom prst="rect">
            <a:avLst/>
          </a:prstGeom>
          <a:noFill/>
          <a:ln>
            <a:noFill/>
          </a:ln>
        </p:spPr>
        <p:txBody>
          <a:bodyPr anchor="ctr"/>
          <a:p>
            <a:pPr algn="ctr">
              <a:lnSpc>
                <a:spcPct val="100000"/>
              </a:lnSpc>
            </a:pPr>
            <a:r>
              <a:rPr b="0" lang="en-US" sz="4000" spc="-1" strike="noStrike">
                <a:solidFill>
                  <a:srgbClr val="000000"/>
                </a:solidFill>
                <a:latin typeface="Corbel"/>
              </a:rPr>
              <a:t>What do you think is control system?</a:t>
            </a:r>
            <a:endParaRPr b="0" lang="en-US" sz="4000" spc="-1" strike="noStrike">
              <a:solidFill>
                <a:srgbClr val="000000"/>
              </a:solidFill>
              <a:latin typeface="Corbel"/>
            </a:endParaRPr>
          </a:p>
        </p:txBody>
      </p:sp>
      <p:sp>
        <p:nvSpPr>
          <p:cNvPr id="319" name="TextShape 2"/>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TextShape 1"/>
          <p:cNvSpPr txBox="1"/>
          <p:nvPr/>
        </p:nvSpPr>
        <p:spPr>
          <a:xfrm>
            <a:off x="1239120" y="303840"/>
            <a:ext cx="8139960" cy="774000"/>
          </a:xfrm>
          <a:prstGeom prst="rect">
            <a:avLst/>
          </a:prstGeom>
          <a:noFill/>
          <a:ln>
            <a:noFill/>
          </a:ln>
        </p:spPr>
        <p:txBody>
          <a:bodyPr anchor="ctr"/>
          <a:p>
            <a:pPr algn="ctr">
              <a:lnSpc>
                <a:spcPct val="100000"/>
              </a:lnSpc>
            </a:pPr>
            <a:r>
              <a:rPr b="0" lang="en-US" sz="4000" spc="-1" strike="noStrike">
                <a:solidFill>
                  <a:srgbClr val="000000"/>
                </a:solidFill>
                <a:latin typeface="Corbel"/>
              </a:rPr>
              <a:t>Basic Definitions</a:t>
            </a:r>
            <a:endParaRPr b="0" lang="en-US" sz="4000" spc="-1" strike="noStrike">
              <a:solidFill>
                <a:srgbClr val="000000"/>
              </a:solidFill>
              <a:latin typeface="Corbel"/>
            </a:endParaRPr>
          </a:p>
        </p:txBody>
      </p:sp>
      <p:sp>
        <p:nvSpPr>
          <p:cNvPr id="321" name="TextShape 2"/>
          <p:cNvSpPr txBox="1"/>
          <p:nvPr/>
        </p:nvSpPr>
        <p:spPr>
          <a:xfrm>
            <a:off x="1206000" y="928080"/>
            <a:ext cx="8139960" cy="5554440"/>
          </a:xfrm>
          <a:prstGeom prst="rect">
            <a:avLst/>
          </a:prstGeom>
          <a:noFill/>
          <a:ln>
            <a:noFill/>
          </a:ln>
        </p:spPr>
        <p:txBody>
          <a:bodyPr anchor="ctr">
            <a:normAutofit/>
          </a:bodyPr>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System: A system is a combination of different physical components which act together as an entire unit to achieve certain objective</a:t>
            </a:r>
            <a:endParaRPr b="0" lang="en-US" sz="2400" spc="-1" strike="noStrike">
              <a:solidFill>
                <a:srgbClr val="000000"/>
              </a:solidFill>
              <a:latin typeface="Corbel"/>
            </a:endParaRPr>
          </a:p>
          <a:p>
            <a:pPr marL="285840" indent="-285480">
              <a:lnSpc>
                <a:spcPct val="100000"/>
              </a:lnSpc>
              <a:spcBef>
                <a:spcPts val="479"/>
              </a:spcBef>
              <a:spcAft>
                <a:spcPts val="601"/>
              </a:spcAft>
            </a:pPr>
            <a:r>
              <a:rPr b="0" lang="en-US" sz="2400" spc="-1" strike="noStrike">
                <a:solidFill>
                  <a:srgbClr val="000000"/>
                </a:solidFill>
                <a:latin typeface="Corbel"/>
              </a:rPr>
              <a:t>Ex. A classroom is a good example of a physical system. A room along with the combination of benches, blackboard, fans, lighting arrangement etc. can be called as classroom which acts as elementary system</a:t>
            </a:r>
            <a:endParaRPr b="0" lang="en-US" sz="2400" spc="-1" strike="noStrike">
              <a:solidFill>
                <a:srgbClr val="000000"/>
              </a:solidFill>
              <a:latin typeface="Corbel"/>
            </a:endParaRPr>
          </a:p>
          <a:p>
            <a:pPr marL="285840" indent="-285480">
              <a:lnSpc>
                <a:spcPct val="100000"/>
              </a:lnSpc>
              <a:spcBef>
                <a:spcPts val="479"/>
              </a:spcBef>
              <a:spcAft>
                <a:spcPts val="601"/>
              </a:spcAft>
              <a:buClr>
                <a:srgbClr val="1287c3"/>
              </a:buClr>
              <a:buSzPct val="145000"/>
              <a:buFont typeface="Arial"/>
              <a:buChar char="•"/>
            </a:pPr>
            <a:r>
              <a:rPr b="0" lang="en-US" sz="2400" spc="-1" strike="noStrike">
                <a:solidFill>
                  <a:srgbClr val="000000"/>
                </a:solidFill>
                <a:latin typeface="Corbel"/>
              </a:rPr>
              <a:t>Control System: To control means to regulate, to direct or to command. Hence a control system is an arrangement of different physical elements connected in such a manner so as to regulate, direct or command itself or some other system.</a:t>
            </a:r>
            <a:endParaRPr b="0" lang="en-US" sz="2400" spc="-1" strike="noStrike">
              <a:solidFill>
                <a:srgbClr val="000000"/>
              </a:solidFill>
              <a:latin typeface="Corbel"/>
            </a:endParaRPr>
          </a:p>
          <a:p>
            <a:pPr marL="285840" indent="-285480">
              <a:lnSpc>
                <a:spcPct val="100000"/>
              </a:lnSpc>
              <a:spcBef>
                <a:spcPts val="479"/>
              </a:spcBef>
              <a:spcAft>
                <a:spcPts val="601"/>
              </a:spcAft>
            </a:pPr>
            <a:r>
              <a:rPr b="0" lang="en-US" sz="2400" spc="-1" strike="noStrike">
                <a:solidFill>
                  <a:srgbClr val="000000"/>
                </a:solidFill>
                <a:latin typeface="Corbel"/>
              </a:rPr>
              <a:t>Ex. If in a classroom, a professor is delivering her lecture the combination becomes control system as he tries to regulate, direct or command the students in order to achieve a objective which is to impart good knowledge to the students</a:t>
            </a:r>
            <a:endParaRPr b="0" lang="en-US" sz="2400" spc="-1" strike="noStrike">
              <a:solidFill>
                <a:srgbClr val="000000"/>
              </a:solidFill>
              <a:latin typeface="Corbel"/>
            </a:endParaRPr>
          </a:p>
          <a:p>
            <a:pPr marL="285840" indent="-285480">
              <a:lnSpc>
                <a:spcPct val="100000"/>
              </a:lnSpc>
              <a:spcBef>
                <a:spcPts val="479"/>
              </a:spcBef>
              <a:spcAft>
                <a:spcPts val="601"/>
              </a:spcAft>
            </a:pPr>
            <a:r>
              <a:rPr b="0" lang="en-US" sz="2400" spc="-1" strike="noStrike">
                <a:solidFill>
                  <a:srgbClr val="000000"/>
                </a:solidFill>
                <a:latin typeface="Corbel"/>
              </a:rPr>
              <a:t>Ex. A child plays with kite he tries to control it with help of string the entire system is called as control system</a:t>
            </a:r>
            <a:endParaRPr b="0" lang="en-US" sz="2400" spc="-1" strike="noStrike">
              <a:solidFill>
                <a:srgbClr val="000000"/>
              </a:solidFill>
              <a:latin typeface="Corbel"/>
            </a:endParaRPr>
          </a:p>
        </p:txBody>
      </p:sp>
      <p:sp>
        <p:nvSpPr>
          <p:cNvPr id="322" name="TextShape 3"/>
          <p:cNvSpPr txBox="1"/>
          <p:nvPr/>
        </p:nvSpPr>
        <p:spPr>
          <a:xfrm>
            <a:off x="2116080" y="630144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TextShape 1"/>
          <p:cNvSpPr txBox="1"/>
          <p:nvPr/>
        </p:nvSpPr>
        <p:spPr>
          <a:xfrm>
            <a:off x="1206000" y="685800"/>
            <a:ext cx="8139960" cy="1752120"/>
          </a:xfrm>
          <a:prstGeom prst="rect">
            <a:avLst/>
          </a:prstGeom>
          <a:noFill/>
          <a:ln>
            <a:noFill/>
          </a:ln>
        </p:spPr>
        <p:txBody>
          <a:bodyPr anchor="ctr"/>
          <a:p>
            <a:pPr algn="ctr">
              <a:lnSpc>
                <a:spcPct val="100000"/>
              </a:lnSpc>
            </a:pPr>
            <a:r>
              <a:rPr b="0" lang="en-US" sz="4000" spc="-1" strike="noStrike">
                <a:solidFill>
                  <a:srgbClr val="000000"/>
                </a:solidFill>
                <a:latin typeface="Corbel"/>
              </a:rPr>
              <a:t>Example of System and Control System</a:t>
            </a:r>
            <a:endParaRPr b="0" lang="en-US" sz="4000" spc="-1" strike="noStrike">
              <a:solidFill>
                <a:srgbClr val="000000"/>
              </a:solidFill>
              <a:latin typeface="Corbel"/>
            </a:endParaRPr>
          </a:p>
        </p:txBody>
      </p:sp>
      <p:pic>
        <p:nvPicPr>
          <p:cNvPr id="324" name="Picture 2" descr=""/>
          <p:cNvPicPr/>
          <p:nvPr/>
        </p:nvPicPr>
        <p:blipFill>
          <a:blip r:embed="rId1"/>
          <a:srcRect l="8990" t="50551" r="74271" b="33071"/>
          <a:stretch/>
        </p:blipFill>
        <p:spPr>
          <a:xfrm>
            <a:off x="1563480" y="2579400"/>
            <a:ext cx="3124800" cy="2156040"/>
          </a:xfrm>
          <a:prstGeom prst="rect">
            <a:avLst/>
          </a:prstGeom>
          <a:ln w="9360">
            <a:noFill/>
          </a:ln>
        </p:spPr>
      </p:pic>
      <p:pic>
        <p:nvPicPr>
          <p:cNvPr id="325" name="Picture 3" descr=""/>
          <p:cNvPicPr/>
          <p:nvPr/>
        </p:nvPicPr>
        <p:blipFill>
          <a:blip r:embed="rId2"/>
          <a:srcRect l="28952" t="47082" r="50130" b="33076"/>
          <a:stretch/>
        </p:blipFill>
        <p:spPr>
          <a:xfrm>
            <a:off x="5821560" y="2593080"/>
            <a:ext cx="3326400" cy="2183400"/>
          </a:xfrm>
          <a:prstGeom prst="rect">
            <a:avLst/>
          </a:prstGeom>
          <a:ln w="9360">
            <a:noFill/>
          </a:ln>
        </p:spPr>
      </p:pic>
      <p:sp>
        <p:nvSpPr>
          <p:cNvPr id="326" name="TextShape 2"/>
          <p:cNvSpPr txBox="1"/>
          <p:nvPr/>
        </p:nvSpPr>
        <p:spPr>
          <a:xfrm>
            <a:off x="2089800" y="5883120"/>
            <a:ext cx="5755680" cy="364680"/>
          </a:xfrm>
          <a:prstGeom prst="rect">
            <a:avLst/>
          </a:prstGeom>
          <a:noFill/>
          <a:ln>
            <a:noFill/>
          </a:ln>
        </p:spPr>
        <p:txBody>
          <a:bodyPr anchor="ctr"/>
          <a:p>
            <a:pPr>
              <a:lnSpc>
                <a:spcPct val="100000"/>
              </a:lnSpc>
            </a:pPr>
            <a:r>
              <a:rPr b="0" lang="en-CA" sz="1000" spc="-1" strike="noStrike">
                <a:solidFill>
                  <a:srgbClr val="000000"/>
                </a:solidFill>
                <a:latin typeface="Corbel"/>
              </a:rPr>
              <a:t>Control System Engineering  , Don Bosco College of Engineering</a:t>
            </a:r>
            <a:endParaRPr b="0" lang="en-CA" sz="1000" spc="-1" strike="noStrike">
              <a:latin typeface="Times New Roman"/>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Theme3</Template>
  <TotalTime>367</TotalTime>
  <Application>LibreOffice/6.0.7.3$Linux_X86_64 LibreOffice_project/00m0$Build-3</Application>
  <Words>1998</Words>
  <Paragraphs>211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2014-09-12T02:14:24Z</dcterms:created>
  <dc:creator>Zain Rajani</dc:creator>
  <dc:description/>
  <dc:language>en-CA</dc:language>
  <cp:lastModifiedBy/>
  <dcterms:modified xsi:type="dcterms:W3CDTF">2020-03-29T10:30:12Z</dcterms:modified>
  <cp:revision>39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2</vt:i4>
  </property>
  <property fmtid="{D5CDD505-2E9C-101B-9397-08002B2CF9AE}" pid="8" name="PresentationFormat">
    <vt:lpwstr>A4 Paper (210x297 mm)</vt:lpwstr>
  </property>
  <property fmtid="{D5CDD505-2E9C-101B-9397-08002B2CF9AE}" pid="9" name="ScaleCrop">
    <vt:bool>0</vt:bool>
  </property>
  <property fmtid="{D5CDD505-2E9C-101B-9397-08002B2CF9AE}" pid="10" name="ShareDoc">
    <vt:bool>0</vt:bool>
  </property>
  <property fmtid="{D5CDD505-2E9C-101B-9397-08002B2CF9AE}" pid="11" name="Slides">
    <vt:i4>28</vt:i4>
  </property>
</Properties>
</file>